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B12"/>
    <a:srgbClr val="E78C13"/>
    <a:srgbClr val="12063F"/>
    <a:srgbClr val="0C0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38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08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01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37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532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119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6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19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9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9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19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6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8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85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12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20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AC381E-72F9-4C1D-8CF7-9E3C1B144762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F950E8-925B-44E9-B2A6-F8B2B724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1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AD6FB-F5C2-D693-E666-274FBAC40B47}"/>
              </a:ext>
            </a:extLst>
          </p:cNvPr>
          <p:cNvSpPr/>
          <p:nvPr/>
        </p:nvSpPr>
        <p:spPr>
          <a:xfrm>
            <a:off x="7075713" y="271121"/>
            <a:ext cx="901961" cy="2462748"/>
          </a:xfrm>
          <a:prstGeom prst="rect">
            <a:avLst/>
          </a:prstGeom>
          <a:solidFill>
            <a:srgbClr val="1206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534FB-219A-4694-0E34-BC8154764EB3}"/>
              </a:ext>
            </a:extLst>
          </p:cNvPr>
          <p:cNvSpPr/>
          <p:nvPr/>
        </p:nvSpPr>
        <p:spPr>
          <a:xfrm>
            <a:off x="8493967" y="271121"/>
            <a:ext cx="901960" cy="2462748"/>
          </a:xfrm>
          <a:prstGeom prst="rect">
            <a:avLst/>
          </a:prstGeom>
          <a:solidFill>
            <a:srgbClr val="E78C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B77D8-A190-7CFD-BD39-6AC8D627EBD0}"/>
              </a:ext>
            </a:extLst>
          </p:cNvPr>
          <p:cNvSpPr/>
          <p:nvPr/>
        </p:nvSpPr>
        <p:spPr>
          <a:xfrm>
            <a:off x="9912220" y="271121"/>
            <a:ext cx="901960" cy="24627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54F6DAA-4801-1B2F-B10B-49CAAE18F7D9}"/>
              </a:ext>
            </a:extLst>
          </p:cNvPr>
          <p:cNvSpPr/>
          <p:nvPr/>
        </p:nvSpPr>
        <p:spPr>
          <a:xfrm>
            <a:off x="7966740" y="3909274"/>
            <a:ext cx="2160000" cy="216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20498D7-C81E-F79D-4BC2-DEF82DD4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5" y="514984"/>
            <a:ext cx="6584251" cy="2141406"/>
          </a:xfrm>
          <a:prstGeom prst="rect">
            <a:avLst/>
          </a:prstGeom>
        </p:spPr>
      </p:pic>
      <p:pic>
        <p:nvPicPr>
          <p:cNvPr id="40" name="Image 39" descr="Une image contenant arme, arme à feu, Arme de jet, texte&#10;&#10;Description générée automatiquement">
            <a:extLst>
              <a:ext uri="{FF2B5EF4-FFF2-40B4-BE49-F238E27FC236}">
                <a16:creationId xmlns:a16="http://schemas.microsoft.com/office/drawing/2014/main" id="{C5806B39-FDC7-3A04-33C0-EA0254FF3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76" y="3679586"/>
            <a:ext cx="8210550" cy="2619375"/>
          </a:xfrm>
          <a:prstGeom prst="rect">
            <a:avLst/>
          </a:prstGeom>
        </p:spPr>
      </p:pic>
      <p:pic>
        <p:nvPicPr>
          <p:cNvPr id="42" name="Image 41" descr="Une image contenant obscurité, noir, lune, nuit&#10;&#10;Description générée automatiquement">
            <a:extLst>
              <a:ext uri="{FF2B5EF4-FFF2-40B4-BE49-F238E27FC236}">
                <a16:creationId xmlns:a16="http://schemas.microsoft.com/office/drawing/2014/main" id="{8820ECC3-ED9A-B612-074D-F355A101AC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3" t="20504" r="7672" b="60716"/>
          <a:stretch/>
        </p:blipFill>
        <p:spPr>
          <a:xfrm rot="19119422">
            <a:off x="8090757" y="4380129"/>
            <a:ext cx="2233774" cy="12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4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77E0D4-9569-B2CA-53B4-EE6C6EEB3AD6}"/>
              </a:ext>
            </a:extLst>
          </p:cNvPr>
          <p:cNvSpPr/>
          <p:nvPr/>
        </p:nvSpPr>
        <p:spPr>
          <a:xfrm>
            <a:off x="127315" y="162046"/>
            <a:ext cx="11840901" cy="6551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5A940-93EA-53F5-09D2-3C2A0E05E92B}"/>
              </a:ext>
            </a:extLst>
          </p:cNvPr>
          <p:cNvSpPr/>
          <p:nvPr/>
        </p:nvSpPr>
        <p:spPr>
          <a:xfrm rot="5400000">
            <a:off x="5741552" y="-4525188"/>
            <a:ext cx="635581" cy="11840901"/>
          </a:xfrm>
          <a:prstGeom prst="rect">
            <a:avLst/>
          </a:prstGeom>
          <a:solidFill>
            <a:srgbClr val="1206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E59E2F-63B8-CD27-8DE9-04C89930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" y="162046"/>
            <a:ext cx="11840901" cy="9270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9B3BFA-4614-C640-A510-7191F741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5" y="227022"/>
            <a:ext cx="230062" cy="21486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A40C10-7107-159B-4C53-6E9CB9A5F29E}"/>
              </a:ext>
            </a:extLst>
          </p:cNvPr>
          <p:cNvSpPr txBox="1"/>
          <p:nvPr/>
        </p:nvSpPr>
        <p:spPr>
          <a:xfrm>
            <a:off x="2905245" y="1214291"/>
            <a:ext cx="692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Menu 1	Menu 2	Menu 3	Menus 4	 Menu5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DEF8847-6DEF-84E1-6084-1FDB163EF602}"/>
              </a:ext>
            </a:extLst>
          </p:cNvPr>
          <p:cNvGrpSpPr/>
          <p:nvPr/>
        </p:nvGrpSpPr>
        <p:grpSpPr>
          <a:xfrm>
            <a:off x="7639289" y="1214291"/>
            <a:ext cx="2974693" cy="373517"/>
            <a:chOff x="7164721" y="1183261"/>
            <a:chExt cx="2974693" cy="373517"/>
          </a:xfrm>
        </p:grpSpPr>
        <p:sp>
          <p:nvSpPr>
            <p:cNvPr id="13" name="Organigramme : Terminateur 12">
              <a:extLst>
                <a:ext uri="{FF2B5EF4-FFF2-40B4-BE49-F238E27FC236}">
                  <a16:creationId xmlns:a16="http://schemas.microsoft.com/office/drawing/2014/main" id="{D0B36CC7-18F8-774C-E310-B5EEBC7FA7B0}"/>
                </a:ext>
              </a:extLst>
            </p:cNvPr>
            <p:cNvSpPr/>
            <p:nvPr/>
          </p:nvSpPr>
          <p:spPr>
            <a:xfrm>
              <a:off x="7164721" y="1183261"/>
              <a:ext cx="1782501" cy="373517"/>
            </a:xfrm>
            <a:prstGeom prst="flowChartTermina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rganigramme : Terminateur 13">
              <a:extLst>
                <a:ext uri="{FF2B5EF4-FFF2-40B4-BE49-F238E27FC236}">
                  <a16:creationId xmlns:a16="http://schemas.microsoft.com/office/drawing/2014/main" id="{DBCFA5C5-B460-2778-F66A-663ABD36BFA9}"/>
                </a:ext>
              </a:extLst>
            </p:cNvPr>
            <p:cNvSpPr/>
            <p:nvPr/>
          </p:nvSpPr>
          <p:spPr>
            <a:xfrm>
              <a:off x="8356913" y="1183261"/>
              <a:ext cx="1782501" cy="369332"/>
            </a:xfrm>
            <a:prstGeom prst="flowChartTermina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Image 15" descr="Une image contenant arme, arme à feu, Arme de jet, texte&#10;&#10;Description générée automatiquement">
            <a:extLst>
              <a:ext uri="{FF2B5EF4-FFF2-40B4-BE49-F238E27FC236}">
                <a16:creationId xmlns:a16="http://schemas.microsoft.com/office/drawing/2014/main" id="{FB11E2F2-E3AD-A86D-CE31-49F36616A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1" y="1135347"/>
            <a:ext cx="1992257" cy="635581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B1399A70-132A-99F2-6AB1-2CFCA1685BB8}"/>
              </a:ext>
            </a:extLst>
          </p:cNvPr>
          <p:cNvGrpSpPr/>
          <p:nvPr/>
        </p:nvGrpSpPr>
        <p:grpSpPr>
          <a:xfrm>
            <a:off x="358012" y="1277713"/>
            <a:ext cx="487554" cy="235097"/>
            <a:chOff x="449995" y="1214291"/>
            <a:chExt cx="487554" cy="2350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F516DA-6545-88D5-6429-E867F1CC88DB}"/>
                </a:ext>
              </a:extLst>
            </p:cNvPr>
            <p:cNvSpPr/>
            <p:nvPr/>
          </p:nvSpPr>
          <p:spPr>
            <a:xfrm>
              <a:off x="449995" y="1214291"/>
              <a:ext cx="48755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768E0A-7CEC-9111-57B2-E67455942DAA}"/>
                </a:ext>
              </a:extLst>
            </p:cNvPr>
            <p:cNvSpPr/>
            <p:nvPr/>
          </p:nvSpPr>
          <p:spPr>
            <a:xfrm>
              <a:off x="449995" y="1311598"/>
              <a:ext cx="48755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13F125-C1FD-73CE-950A-3E41B23C2B3D}"/>
                </a:ext>
              </a:extLst>
            </p:cNvPr>
            <p:cNvSpPr/>
            <p:nvPr/>
          </p:nvSpPr>
          <p:spPr>
            <a:xfrm>
              <a:off x="449995" y="1403669"/>
              <a:ext cx="48755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837A54E-5B93-54C8-4A8F-7979EDC3B269}"/>
              </a:ext>
            </a:extLst>
          </p:cNvPr>
          <p:cNvSpPr/>
          <p:nvPr/>
        </p:nvSpPr>
        <p:spPr>
          <a:xfrm>
            <a:off x="11418817" y="1210596"/>
            <a:ext cx="426720" cy="369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Graphique 22" descr="Chariot de courses avec un remplissage uni">
            <a:extLst>
              <a:ext uri="{FF2B5EF4-FFF2-40B4-BE49-F238E27FC236}">
                <a16:creationId xmlns:a16="http://schemas.microsoft.com/office/drawing/2014/main" id="{991C3658-3375-02DA-CE88-F154ABB57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56045" y="1143394"/>
            <a:ext cx="515312" cy="515312"/>
          </a:xfrm>
          <a:prstGeom prst="rect">
            <a:avLst/>
          </a:prstGeom>
        </p:spPr>
      </p:pic>
      <p:pic>
        <p:nvPicPr>
          <p:cNvPr id="25" name="Graphique 24" descr="Utilisateur avec un remplissage uni">
            <a:extLst>
              <a:ext uri="{FF2B5EF4-FFF2-40B4-BE49-F238E27FC236}">
                <a16:creationId xmlns:a16="http://schemas.microsoft.com/office/drawing/2014/main" id="{641A556A-0C92-6D14-A69A-A545FA33D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0554" y="1238491"/>
            <a:ext cx="313541" cy="31354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B02387F-C63D-8CD6-8A61-50A0482556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061" y="1704426"/>
            <a:ext cx="2511097" cy="5054611"/>
          </a:xfrm>
          <a:prstGeom prst="rect">
            <a:avLst/>
          </a:prstGeom>
        </p:spPr>
      </p:pic>
      <p:pic>
        <p:nvPicPr>
          <p:cNvPr id="32" name="Image 31" descr="Une image contenant Symétrie, flocon de neige, noir et blanc, étoile&#10;&#10;Description générée automatiquement">
            <a:extLst>
              <a:ext uri="{FF2B5EF4-FFF2-40B4-BE49-F238E27FC236}">
                <a16:creationId xmlns:a16="http://schemas.microsoft.com/office/drawing/2014/main" id="{0B05C026-952D-C2DB-8870-4928622433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" t="4274" r="77921" b="81360"/>
          <a:stretch/>
        </p:blipFill>
        <p:spPr>
          <a:xfrm>
            <a:off x="1097282" y="2156675"/>
            <a:ext cx="284240" cy="250913"/>
          </a:xfrm>
          <a:prstGeom prst="rect">
            <a:avLst/>
          </a:prstGeom>
        </p:spPr>
      </p:pic>
      <p:pic>
        <p:nvPicPr>
          <p:cNvPr id="33" name="Image 32" descr="Une image contenant Symétrie, flocon de neige, noir et blanc, étoile&#10;&#10;Description générée automatiquement">
            <a:extLst>
              <a:ext uri="{FF2B5EF4-FFF2-40B4-BE49-F238E27FC236}">
                <a16:creationId xmlns:a16="http://schemas.microsoft.com/office/drawing/2014/main" id="{2DADCF27-613C-9150-FA25-45C55B59C87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" t="4274" r="77921" b="81360"/>
          <a:stretch/>
        </p:blipFill>
        <p:spPr>
          <a:xfrm>
            <a:off x="2237587" y="3463722"/>
            <a:ext cx="284240" cy="250913"/>
          </a:xfrm>
          <a:prstGeom prst="rect">
            <a:avLst/>
          </a:prstGeom>
        </p:spPr>
      </p:pic>
      <p:pic>
        <p:nvPicPr>
          <p:cNvPr id="34" name="Image 33" descr="Une image contenant Symétrie, flocon de neige, noir et blanc, étoile&#10;&#10;Description générée automatiquement">
            <a:extLst>
              <a:ext uri="{FF2B5EF4-FFF2-40B4-BE49-F238E27FC236}">
                <a16:creationId xmlns:a16="http://schemas.microsoft.com/office/drawing/2014/main" id="{BBF74837-CE5F-16DB-0FA5-276E58865B3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" t="4274" r="77921" b="81360"/>
          <a:stretch/>
        </p:blipFill>
        <p:spPr>
          <a:xfrm>
            <a:off x="1703110" y="5966675"/>
            <a:ext cx="284240" cy="2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4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 descr="Une image contenant Symétrie, flocon de neige, noir et blanc, étoile&#10;&#10;Description générée automatiquement">
            <a:extLst>
              <a:ext uri="{FF2B5EF4-FFF2-40B4-BE49-F238E27FC236}">
                <a16:creationId xmlns:a16="http://schemas.microsoft.com/office/drawing/2014/main" id="{7BFC1C3C-C71B-DDA3-173A-D02F43F50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00" y="568186"/>
            <a:ext cx="5597813" cy="6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0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77</TotalTime>
  <Words>14</Words>
  <Application>Microsoft Office PowerPoint</Application>
  <PresentationFormat>Grand écran</PresentationFormat>
  <Paragraphs>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Ardoise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bavandeep singh</dc:creator>
  <cp:lastModifiedBy>bavandeep singh</cp:lastModifiedBy>
  <cp:revision>5</cp:revision>
  <dcterms:created xsi:type="dcterms:W3CDTF">2024-02-22T07:51:08Z</dcterms:created>
  <dcterms:modified xsi:type="dcterms:W3CDTF">2024-02-22T09:08:20Z</dcterms:modified>
</cp:coreProperties>
</file>