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6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3.xml" ContentType="application/vnd.openxmlformats-officedocument.customXmlProperties+xml"/>
  <Override PartName="/customXml/itemProps8.xml" ContentType="application/vnd.openxmlformats-officedocument.customXmlProperties+xml"/>
  <Override PartName="/customXml/itemProps7.xml" ContentType="application/vnd.openxmlformats-officedocument.customXmlProperties+xml"/>
  <Override PartName="/customXml/itemProps9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75" r:id="rId8"/>
    <p:sldId id="272" r:id="rId9"/>
    <p:sldId id="261" r:id="rId10"/>
    <p:sldId id="276" r:id="rId11"/>
    <p:sldId id="280" r:id="rId12"/>
    <p:sldId id="277" r:id="rId13"/>
    <p:sldId id="278" r:id="rId14"/>
    <p:sldId id="27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7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customXml" Target="../customXml/item9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1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9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6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3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0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D04A-B388-48D1-80A9-6ACBCB38A5E4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7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Ambrosia Microservices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4 – </a:t>
            </a:r>
            <a:r>
              <a:rPr lang="en-GB" dirty="0" smtClean="0"/>
              <a:t>The event loop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ServiceTasks, timers interacting with the event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0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use </a:t>
            </a:r>
            <a:r>
              <a:rPr lang="en-GB" dirty="0" smtClean="0"/>
              <a:t>timers</a:t>
            </a:r>
          </a:p>
          <a:p>
            <a:r>
              <a:rPr lang="en-GB" dirty="0" smtClean="0"/>
              <a:t>How to use service tasks</a:t>
            </a:r>
          </a:p>
          <a:p>
            <a:r>
              <a:rPr lang="en-GB" dirty="0" smtClean="0"/>
              <a:t>How to use suspend and resume inputs</a:t>
            </a:r>
          </a:p>
          <a:p>
            <a:r>
              <a:rPr lang="en-GB" dirty="0" smtClean="0"/>
              <a:t>How to deal </a:t>
            </a:r>
            <a:r>
              <a:rPr lang="en-GB" smtClean="0"/>
              <a:t>with long blocking </a:t>
            </a:r>
            <a:r>
              <a:rPr lang="en-GB" dirty="0" smtClean="0"/>
              <a:t>calls that need to be called from within your microservice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The Ambrosia </a:t>
            </a:r>
            <a:r>
              <a:rPr lang="en-GB" dirty="0"/>
              <a:t>e</a:t>
            </a:r>
            <a:r>
              <a:rPr lang="en-GB" dirty="0" smtClean="0"/>
              <a:t>vent </a:t>
            </a:r>
            <a:r>
              <a:rPr lang="en-GB" dirty="0"/>
              <a:t>l</a:t>
            </a:r>
            <a:r>
              <a:rPr lang="en-GB" dirty="0" smtClean="0"/>
              <a:t>oop</a:t>
            </a:r>
            <a:endParaRPr lang="en-GB" sz="2000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631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4135773" y="3028426"/>
            <a:ext cx="2617365" cy="1929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r"/>
            <a:r>
              <a:rPr lang="en-GB" dirty="0" smtClean="0"/>
              <a:t>Microservice</a:t>
            </a:r>
            <a:endParaRPr lang="en-GB" dirty="0"/>
          </a:p>
        </p:txBody>
      </p:sp>
      <p:sp>
        <p:nvSpPr>
          <p:cNvPr id="8" name="U-Turn Arrow 7"/>
          <p:cNvSpPr/>
          <p:nvPr/>
        </p:nvSpPr>
        <p:spPr>
          <a:xfrm>
            <a:off x="2197916" y="2382472"/>
            <a:ext cx="3498209" cy="2357307"/>
          </a:xfrm>
          <a:prstGeom prst="uturnArrow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96285" y="3829320"/>
            <a:ext cx="1644242" cy="34394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in 2</a:t>
            </a:r>
          </a:p>
        </p:txBody>
      </p:sp>
      <p:sp>
        <p:nvSpPr>
          <p:cNvPr id="2" name="Right Arrow 1"/>
          <p:cNvSpPr/>
          <p:nvPr/>
        </p:nvSpPr>
        <p:spPr>
          <a:xfrm>
            <a:off x="704674" y="3120705"/>
            <a:ext cx="1644242" cy="34394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in 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340367" y="2197375"/>
            <a:ext cx="3741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will recall this slide from HelloWorld. Let’s look at it in a bit more detail.</a:t>
            </a:r>
          </a:p>
          <a:p>
            <a:endParaRPr lang="en-GB" dirty="0" smtClean="0"/>
          </a:p>
          <a:p>
            <a:r>
              <a:rPr lang="en-GB" dirty="0" smtClean="0"/>
              <a:t>The event loop is the pulse of the service. As well as reading inputs from queues as a trigger for work, timers and service tasks can be added to it to keep the all tasks in the service single threaded.</a:t>
            </a:r>
          </a:p>
          <a:p>
            <a:endParaRPr lang="en-GB" dirty="0"/>
          </a:p>
          <a:p>
            <a:r>
              <a:rPr lang="en-GB" dirty="0" smtClean="0"/>
              <a:t>The event loop can be called in busy (spinning mode) or in various sleepy modes depending on how much CPU is available to the service.</a:t>
            </a:r>
            <a:endParaRPr lang="en-GB" dirty="0"/>
          </a:p>
        </p:txBody>
      </p:sp>
      <p:sp>
        <p:nvSpPr>
          <p:cNvPr id="7" name="Left Arrow 6"/>
          <p:cNvSpPr/>
          <p:nvPr/>
        </p:nvSpPr>
        <p:spPr>
          <a:xfrm>
            <a:off x="2692866" y="3154260"/>
            <a:ext cx="1635852" cy="649892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Timer: call back every 5 seconds</a:t>
            </a:r>
            <a:endParaRPr lang="en-GB" sz="1200" dirty="0"/>
          </a:p>
        </p:txBody>
      </p:sp>
      <p:sp>
        <p:nvSpPr>
          <p:cNvPr id="11" name="Left Arrow 10"/>
          <p:cNvSpPr/>
          <p:nvPr/>
        </p:nvSpPr>
        <p:spPr>
          <a:xfrm>
            <a:off x="2685175" y="3881878"/>
            <a:ext cx="1643543" cy="649892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Service task: check for data on a socket</a:t>
            </a:r>
          </a:p>
        </p:txBody>
      </p:sp>
    </p:spTree>
    <p:extLst>
      <p:ext uri="{BB962C8B-B14F-4D97-AF65-F5344CB8AC3E}">
        <p14:creationId xmlns:p14="http://schemas.microsoft.com/office/powerpoint/2010/main" val="35856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Conceptually the event loop cycle can be thought of like </a:t>
            </a:r>
            <a:r>
              <a:rPr lang="en-GB" dirty="0" smtClean="0"/>
              <a:t>a funnel</a:t>
            </a:r>
            <a:endParaRPr lang="en-GB" dirty="0"/>
          </a:p>
        </p:txBody>
      </p:sp>
      <p:sp>
        <p:nvSpPr>
          <p:cNvPr id="7" name="Flowchart: Merge 6"/>
          <p:cNvSpPr/>
          <p:nvPr/>
        </p:nvSpPr>
        <p:spPr>
          <a:xfrm>
            <a:off x="2785145" y="3204595"/>
            <a:ext cx="3875713" cy="187074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Event Loop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164360" y="2155971"/>
            <a:ext cx="1426128" cy="52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Queue Inputs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885501" y="2155970"/>
            <a:ext cx="1426128" cy="52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Timers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799588" y="2155971"/>
            <a:ext cx="1426128" cy="52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877112" y="5331205"/>
            <a:ext cx="1617676" cy="52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Microservice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869035" y="2726421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870433" y="2862043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71831" y="3006054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615345" y="2736208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616743" y="2871830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618141" y="3015841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444147" y="2736208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6445545" y="2871830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446943" y="3015841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4678262" y="5122878"/>
            <a:ext cx="75501" cy="92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8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 smtClean="0"/>
              <a:t>event loop </a:t>
            </a:r>
            <a:r>
              <a:rPr lang="en-GB" dirty="0" smtClean="0"/>
              <a:t>cycles through its inputs in a loop</a:t>
            </a:r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951215" y="2197915"/>
            <a:ext cx="3120704" cy="78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cycle through my input queues and check to see if there is data on any of them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3944224" y="3197604"/>
            <a:ext cx="3120704" cy="78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cycle through my service tasks calling run() on all of them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951215" y="4197293"/>
            <a:ext cx="3120704" cy="78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check to see if any timers need to be fired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951215" y="5196982"/>
            <a:ext cx="3120704" cy="78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pause if the implementation of the microservice is not busy</a:t>
            </a:r>
            <a:endParaRPr lang="en-GB" dirty="0"/>
          </a:p>
        </p:txBody>
      </p:sp>
      <p:cxnSp>
        <p:nvCxnSpPr>
          <p:cNvPr id="8" name="Elbow Connector 7"/>
          <p:cNvCxnSpPr>
            <a:stCxn id="6" idx="3"/>
            <a:endCxn id="3" idx="1"/>
          </p:cNvCxnSpPr>
          <p:nvPr/>
        </p:nvCxnSpPr>
        <p:spPr>
          <a:xfrm flipH="1" flipV="1">
            <a:off x="3951215" y="2592198"/>
            <a:ext cx="3120704" cy="2999067"/>
          </a:xfrm>
          <a:prstGeom prst="bentConnector5">
            <a:avLst>
              <a:gd name="adj1" fmla="val -7325"/>
              <a:gd name="adj2" fmla="val -25245"/>
              <a:gd name="adj3" fmla="val 121841"/>
            </a:avLst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ServiceTask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ServiceBuilder</a:t>
            </a:r>
            <a:r>
              <a:rPr lang="en-GB" dirty="0" smtClean="0"/>
              <a:t> provides the method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addServiceTask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ServiceTask</a:t>
            </a:r>
            <a:r>
              <a:rPr lang="en-GB" dirty="0" smtClean="0"/>
              <a:t> interface has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run() </a:t>
            </a:r>
            <a:r>
              <a:rPr lang="en-GB" dirty="0" smtClean="0"/>
              <a:t>method which will be called by the event loop as discussed earlier.  It also provides a method for graceful shutdown.</a:t>
            </a:r>
          </a:p>
          <a:p>
            <a:r>
              <a:rPr lang="en-GB" dirty="0" err="1" smtClean="0"/>
              <a:t>ServiceBuilder</a:t>
            </a:r>
            <a:r>
              <a:rPr lang="en-GB" dirty="0" smtClean="0"/>
              <a:t> provides the method on the controller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createTimer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>
                <a:cs typeface="Courier New" panose="02070309020205020404" pitchFamily="49" charset="0"/>
              </a:rPr>
              <a:t>to add a Timer which is similar to a </a:t>
            </a:r>
            <a:r>
              <a:rPr lang="en-GB" dirty="0" err="1" smtClean="0">
                <a:cs typeface="Courier New" panose="02070309020205020404" pitchFamily="49" charset="0"/>
              </a:rPr>
              <a:t>ServiceTask</a:t>
            </a:r>
            <a:r>
              <a:rPr lang="en-GB" dirty="0" smtClean="0">
                <a:cs typeface="Courier New" panose="02070309020205020404" pitchFamily="49" charset="0"/>
              </a:rPr>
              <a:t> in that it is a </a:t>
            </a:r>
            <a:r>
              <a:rPr lang="en-GB" dirty="0" err="1" smtClean="0">
                <a:cs typeface="Courier New" panose="02070309020205020404" pitchFamily="49" charset="0"/>
              </a:rPr>
              <a:t>callback</a:t>
            </a:r>
            <a:r>
              <a:rPr lang="en-GB" dirty="0" smtClean="0">
                <a:cs typeface="Courier New" panose="02070309020205020404" pitchFamily="49" charset="0"/>
              </a:rPr>
              <a:t> from the event loop.</a:t>
            </a:r>
          </a:p>
          <a:p>
            <a:r>
              <a:rPr lang="en-GB" dirty="0" smtClean="0">
                <a:cs typeface="Courier New" panose="02070309020205020404" pitchFamily="49" charset="0"/>
              </a:rPr>
              <a:t>The difference of course is in in their </a:t>
            </a:r>
            <a:r>
              <a:rPr lang="en-GB" dirty="0" err="1" smtClean="0">
                <a:cs typeface="Courier New" panose="02070309020205020404" pitchFamily="49" charset="0"/>
              </a:rPr>
              <a:t>callback</a:t>
            </a:r>
            <a:r>
              <a:rPr lang="en-GB" dirty="0" smtClean="0">
                <a:cs typeface="Courier New" panose="02070309020205020404" pitchFamily="49" charset="0"/>
              </a:rPr>
              <a:t> frequency. ServiceTasks are for tasks that need to be checked all the time like data on a socket, timers are less frequent tasks.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4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 – </a:t>
            </a:r>
            <a:r>
              <a:rPr lang="en-GB" dirty="0" smtClean="0"/>
              <a:t>service tasks </a:t>
            </a:r>
            <a:r>
              <a:rPr lang="en-GB" dirty="0" smtClean="0"/>
              <a:t>and </a:t>
            </a:r>
            <a:r>
              <a:rPr lang="en-GB" dirty="0" smtClean="0"/>
              <a:t>timers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demo code example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NonBlockingReader</a:t>
            </a:r>
            <a:r>
              <a:rPr lang="en-GB" dirty="0" smtClean="0"/>
              <a:t> demonstrates this very nicely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JMS sender and receiver objects are created.</a:t>
            </a:r>
          </a:p>
          <a:p>
            <a:r>
              <a:rPr lang="en-GB" dirty="0" smtClean="0"/>
              <a:t>The sender is fired on a timer every 3 seconds.</a:t>
            </a:r>
          </a:p>
          <a:p>
            <a:r>
              <a:rPr lang="en-GB" dirty="0" smtClean="0"/>
              <a:t>The receiver is run as </a:t>
            </a:r>
            <a:r>
              <a:rPr lang="en-GB" dirty="0" err="1" smtClean="0"/>
              <a:t>ServiceTask</a:t>
            </a:r>
            <a:r>
              <a:rPr lang="en-GB" dirty="0" smtClean="0"/>
              <a:t> and is thus polled frequently. </a:t>
            </a:r>
          </a:p>
          <a:p>
            <a:r>
              <a:rPr lang="en-GB" dirty="0" smtClean="0"/>
              <a:t>Note the output of the program and the very small gap between sending and receiving the messages.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93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Interacting with the event loop - suspending event delivery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circumstances where you have read an input message into the microservice but don’t want to commit it and move onto the next message until a later point.</a:t>
            </a:r>
          </a:p>
          <a:p>
            <a:r>
              <a:rPr lang="en-GB" dirty="0" smtClean="0"/>
              <a:t>At this point you have the ability to call </a:t>
            </a:r>
            <a:r>
              <a:rPr lang="en-GB" dirty="0" err="1" smtClean="0"/>
              <a:t>controller.underliverEvent</a:t>
            </a:r>
            <a:r>
              <a:rPr lang="en-GB" dirty="0" smtClean="0"/>
              <a:t>() which will stop the events from this input or all inputs until resume is called.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1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 – </a:t>
            </a:r>
            <a:r>
              <a:rPr lang="en-GB" dirty="0" smtClean="0"/>
              <a:t>Suspending the event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demo code example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BlockingReader</a:t>
            </a:r>
            <a:r>
              <a:rPr lang="en-GB" dirty="0" smtClean="0"/>
              <a:t> </a:t>
            </a:r>
            <a:r>
              <a:rPr lang="en-GB" dirty="0" smtClean="0"/>
              <a:t>demonstrates </a:t>
            </a:r>
            <a:r>
              <a:rPr lang="en-GB" dirty="0" smtClean="0"/>
              <a:t>functionality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When the </a:t>
            </a:r>
            <a:r>
              <a:rPr lang="en-GB" dirty="0" err="1" smtClean="0"/>
              <a:t>BlockingReader</a:t>
            </a:r>
            <a:r>
              <a:rPr lang="en-GB" dirty="0" smtClean="0"/>
              <a:t> service becomes active it does the following:</a:t>
            </a:r>
          </a:p>
          <a:p>
            <a:pPr lvl="2"/>
            <a:r>
              <a:rPr lang="en-GB" dirty="0" smtClean="0"/>
              <a:t>suspends inputs</a:t>
            </a:r>
          </a:p>
          <a:p>
            <a:pPr lvl="2"/>
            <a:r>
              <a:rPr lang="en-GB" dirty="0" smtClean="0"/>
              <a:t>creates a future (on a new thread) that connects (long blocking task) and then resumes inputs</a:t>
            </a:r>
          </a:p>
          <a:p>
            <a:pPr lvl="2"/>
            <a:r>
              <a:rPr lang="en-GB" dirty="0" smtClean="0"/>
              <a:t>starts a timer that disconnects every 10s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SrcService</a:t>
            </a:r>
            <a:r>
              <a:rPr lang="en-GB" dirty="0" smtClean="0"/>
              <a:t> </a:t>
            </a:r>
            <a:r>
              <a:rPr lang="en-GB" dirty="0" smtClean="0"/>
              <a:t>service </a:t>
            </a:r>
            <a:r>
              <a:rPr lang="en-GB" dirty="0" smtClean="0"/>
              <a:t>acts the trigger for publish() to be called </a:t>
            </a:r>
            <a:r>
              <a:rPr lang="en-GB" dirty="0" smtClean="0"/>
              <a:t>in</a:t>
            </a:r>
            <a:r>
              <a:rPr lang="en-GB" dirty="0" smtClean="0"/>
              <a:t> </a:t>
            </a:r>
            <a:r>
              <a:rPr lang="en-GB" dirty="0" err="1" smtClean="0"/>
              <a:t>BlockingReader</a:t>
            </a:r>
            <a:r>
              <a:rPr lang="en-GB" dirty="0" smtClean="0"/>
              <a:t> service().</a:t>
            </a:r>
          </a:p>
          <a:p>
            <a:pPr lvl="1"/>
            <a:r>
              <a:rPr lang="en-GB" dirty="0" smtClean="0"/>
              <a:t>When publish is called it sends out a message and then writes a confirmation to the output. If there is a sending error (due to the disconnection) a future task reconnects in the same way as was done when the service was activated.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XMLData TextToDisplay="%EMAILADDRESS%">ds12887@imceu.eu.ssmb.com</XMLData>
</file>

<file path=customXml/item2.xml><?xml version="1.0" encoding="utf-8"?>
<XMLData TextToDisplay="%USERNAME%">ds12887</XMLData>
</file>

<file path=customXml/item3.xml><?xml version="1.0" encoding="utf-8"?>
<XMLData TextToDisplay="%HOSTNAME%">LDNCITNA320512.eur.nsroot.net</XMLData>
</file>

<file path=customXml/item4.xml><?xml version="1.0" encoding="utf-8"?>
<XMLData TextToDisplay="%CLASSIFICATIONDATETIME%">12:46 24/12/2018</XMLData>
</file>

<file path=customXml/item5.xml><?xml version="1.0" encoding="utf-8"?>
<XMLData TextToDisplay="%DOCUMENTGUID%">{00000000-0000-0000-0000-000000000000}</XMLData>
</file>

<file path=customXml/item6.xml><?xml version="1.0" encoding="utf-8"?>
<XMLData TextToDisplay="RightsWATCHMark">8|CITI-No PII-Internal|{00000000-0000-0000-0000-000000000000}</XMLData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83328B38E772499573A7858DDFBC0A" ma:contentTypeVersion="1" ma:contentTypeDescription="Create a new document." ma:contentTypeScope="" ma:versionID="1e363943181a25ef9fd0acefc2a845da">
  <xsd:schema xmlns:xsd="http://www.w3.org/2001/XMLSchema" xmlns:xs="http://www.w3.org/2001/XMLSchema" xmlns:p="http://schemas.microsoft.com/office/2006/metadata/properties" xmlns:ns2="5fc0c2a1-5a74-49b6-a14a-096e16aa18b7" targetNamespace="http://schemas.microsoft.com/office/2006/metadata/properties" ma:root="true" ma:fieldsID="511661f1aa035f8532de10065376fc65" ns2:_="">
    <xsd:import namespace="5fc0c2a1-5a74-49b6-a14a-096e16aa18b7"/>
    <xsd:element name="properties">
      <xsd:complexType>
        <xsd:sequence>
          <xsd:element name="documentManagement">
            <xsd:complexType>
              <xsd:all>
                <xsd:element ref="ns2:Call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0c2a1-5a74-49b6-a14a-096e16aa18b7" elementFormDefault="qualified">
    <xsd:import namespace="http://schemas.microsoft.com/office/2006/documentManagement/types"/>
    <xsd:import namespace="http://schemas.microsoft.com/office/infopath/2007/PartnerControls"/>
    <xsd:element name="CallName" ma:index="8" nillable="true" ma:displayName="Time" ma:internalName="Call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llName xmlns="5fc0c2a1-5a74-49b6-a14a-096e16aa18b7" xsi:nil="true"/>
  </documentManagement>
</p:properties>
</file>

<file path=customXml/itemProps1.xml><?xml version="1.0" encoding="utf-8"?>
<ds:datastoreItem xmlns:ds="http://schemas.openxmlformats.org/officeDocument/2006/customXml" ds:itemID="{D093BCD8-39CA-4247-A078-3F8E6B7C2263}">
  <ds:schemaRefs/>
</ds:datastoreItem>
</file>

<file path=customXml/itemProps2.xml><?xml version="1.0" encoding="utf-8"?>
<ds:datastoreItem xmlns:ds="http://schemas.openxmlformats.org/officeDocument/2006/customXml" ds:itemID="{9BFD18EE-7170-4D5F-9F72-546816832EFE}">
  <ds:schemaRefs/>
</ds:datastoreItem>
</file>

<file path=customXml/itemProps3.xml><?xml version="1.0" encoding="utf-8"?>
<ds:datastoreItem xmlns:ds="http://schemas.openxmlformats.org/officeDocument/2006/customXml" ds:itemID="{32656E20-D331-466F-9870-CE48B95D8EA4}">
  <ds:schemaRefs/>
</ds:datastoreItem>
</file>

<file path=customXml/itemProps4.xml><?xml version="1.0" encoding="utf-8"?>
<ds:datastoreItem xmlns:ds="http://schemas.openxmlformats.org/officeDocument/2006/customXml" ds:itemID="{E31FBF00-99FA-4386-B3FE-0EF1778EA371}">
  <ds:schemaRefs/>
</ds:datastoreItem>
</file>

<file path=customXml/itemProps5.xml><?xml version="1.0" encoding="utf-8"?>
<ds:datastoreItem xmlns:ds="http://schemas.openxmlformats.org/officeDocument/2006/customXml" ds:itemID="{7148920A-26DC-4434-90F1-CA29CE33537D}">
  <ds:schemaRefs/>
</ds:datastoreItem>
</file>

<file path=customXml/itemProps6.xml><?xml version="1.0" encoding="utf-8"?>
<ds:datastoreItem xmlns:ds="http://schemas.openxmlformats.org/officeDocument/2006/customXml" ds:itemID="{70B10DBD-9039-459E-9359-0C03B93973D5}">
  <ds:schemaRefs/>
</ds:datastoreItem>
</file>

<file path=customXml/itemProps7.xml><?xml version="1.0" encoding="utf-8"?>
<ds:datastoreItem xmlns:ds="http://schemas.openxmlformats.org/officeDocument/2006/customXml" ds:itemID="{1D618479-04C9-4895-A95B-DA079C881FD2}"/>
</file>

<file path=customXml/itemProps8.xml><?xml version="1.0" encoding="utf-8"?>
<ds:datastoreItem xmlns:ds="http://schemas.openxmlformats.org/officeDocument/2006/customXml" ds:itemID="{A034675C-9766-4BE5-9F67-C0D574FF88DC}"/>
</file>

<file path=customXml/itemProps9.xml><?xml version="1.0" encoding="utf-8"?>
<ds:datastoreItem xmlns:ds="http://schemas.openxmlformats.org/officeDocument/2006/customXml" ds:itemID="{D4611BF7-C9B8-46EA-86C0-31DE0891D34D}"/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596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Ambrosia Microservices</vt:lpstr>
      <vt:lpstr>Learning Objectives</vt:lpstr>
      <vt:lpstr>The Ambrosia event loop</vt:lpstr>
      <vt:lpstr>Conceptually the event loop cycle can be thought of like a funnel</vt:lpstr>
      <vt:lpstr>The event loop cycles through its inputs in a loop</vt:lpstr>
      <vt:lpstr>ServiceTask</vt:lpstr>
      <vt:lpstr>Code example – service tasks and timers</vt:lpstr>
      <vt:lpstr>Interacting with the event loop - suspending event delivery</vt:lpstr>
      <vt:lpstr>Code example – Suspending the event loop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Ambrosia Microservices</dc:title>
  <dc:creator>Shaya, Daniel [ICG-IT NE]</dc:creator>
  <cp:lastModifiedBy>Shaya, Daniel [ICG-IT NE]</cp:lastModifiedBy>
  <cp:revision>55</cp:revision>
  <dcterms:created xsi:type="dcterms:W3CDTF">2018-12-24T12:36:04Z</dcterms:created>
  <dcterms:modified xsi:type="dcterms:W3CDTF">2019-01-02T16:44:57Z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8|CITI-No PII-Internal|{00000000-0000-0000-0000-000000000000}</vt:lpwstr>
  </property>
  <property fmtid="{D5CDD505-2E9C-101B-9397-08002B2CF9AE}" pid="3" name="ContentTypeId">
    <vt:lpwstr>0x0101008F83328B38E772499573A7858DDFBC0A</vt:lpwstr>
  </property>
</Properties>
</file>