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5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6.xml" ContentType="application/vnd.openxmlformats-officedocument.customXml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3.xml" ContentType="application/vnd.openxmlformats-officedocument.customXmlProperties+xml"/>
  <Override PartName="/customXml/itemProps8.xml" ContentType="application/vnd.openxmlformats-officedocument.customXmlProperties+xml"/>
  <Override PartName="/customXml/itemProps7.xml" ContentType="application/vnd.openxmlformats-officedocument.customXmlProperties+xml"/>
  <Override PartName="/customXml/itemProps9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7"/>
  </p:sldMasterIdLst>
  <p:sldIdLst>
    <p:sldId id="275" r:id="rId8"/>
    <p:sldId id="272" r:id="rId9"/>
    <p:sldId id="282" r:id="rId10"/>
    <p:sldId id="283" r:id="rId11"/>
    <p:sldId id="284" r:id="rId12"/>
    <p:sldId id="261" r:id="rId13"/>
    <p:sldId id="276" r:id="rId14"/>
    <p:sldId id="285" r:id="rId15"/>
    <p:sldId id="28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7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customXml" Target="../customXml/item9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customXml" Target="../customXml/item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D04A-B388-48D1-80A9-6ACBCB38A5E4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B1B1D-D3B8-4C45-81B4-248C4C9D2C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410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D04A-B388-48D1-80A9-6ACBCB38A5E4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B1B1D-D3B8-4C45-81B4-248C4C9D2C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99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D04A-B388-48D1-80A9-6ACBCB38A5E4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B1B1D-D3B8-4C45-81B4-248C4C9D2C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596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D04A-B388-48D1-80A9-6ACBCB38A5E4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B1B1D-D3B8-4C45-81B4-248C4C9D2C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581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D04A-B388-48D1-80A9-6ACBCB38A5E4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B1B1D-D3B8-4C45-81B4-248C4C9D2C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502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D04A-B388-48D1-80A9-6ACBCB38A5E4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B1B1D-D3B8-4C45-81B4-248C4C9D2C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1731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D04A-B388-48D1-80A9-6ACBCB38A5E4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B1B1D-D3B8-4C45-81B4-248C4C9D2C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349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D04A-B388-48D1-80A9-6ACBCB38A5E4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B1B1D-D3B8-4C45-81B4-248C4C9D2C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613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D04A-B388-48D1-80A9-6ACBCB38A5E4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B1B1D-D3B8-4C45-81B4-248C4C9D2C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033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D04A-B388-48D1-80A9-6ACBCB38A5E4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B1B1D-D3B8-4C45-81B4-248C4C9D2C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4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D04A-B388-48D1-80A9-6ACBCB38A5E4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B1B1D-D3B8-4C45-81B4-248C4C9D2C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002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7D04A-B388-48D1-80A9-6ACBCB38A5E4}" type="datetimeFigureOut">
              <a:rPr lang="en-GB" smtClean="0"/>
              <a:t>22/01/2019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B1B1D-D3B8-4C45-81B4-248C4C9D2C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577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Ambrosia Microservices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Lesson 5 – Replication </a:t>
            </a:r>
          </a:p>
          <a:p>
            <a:r>
              <a:rPr lang="en-GB" dirty="0" smtClean="0"/>
              <a:t>Replicating queues between pods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309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Learning Objectives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GB" dirty="0" smtClean="0"/>
          </a:p>
          <a:p>
            <a:pPr lvl="1"/>
            <a:r>
              <a:rPr lang="en-GB" dirty="0" smtClean="0"/>
              <a:t>Understand the difference between replication and the bridge in terms of copying queues from one server to another</a:t>
            </a:r>
          </a:p>
          <a:p>
            <a:pPr lvl="1"/>
            <a:r>
              <a:rPr lang="en-GB" dirty="0" smtClean="0"/>
              <a:t>Understand sender/receiver of messages vs initiator acceptor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989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When to use replication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GB" dirty="0" smtClean="0"/>
          </a:p>
          <a:p>
            <a:pPr lvl="1"/>
            <a:r>
              <a:rPr lang="en-GB" dirty="0" smtClean="0"/>
              <a:t>Replication is used when you want an exact copy of your queue replicated on another pod or pods on other server(s).</a:t>
            </a:r>
          </a:p>
          <a:p>
            <a:pPr lvl="1"/>
            <a:r>
              <a:rPr lang="en-GB" dirty="0"/>
              <a:t>T</a:t>
            </a:r>
            <a:r>
              <a:rPr lang="en-GB" dirty="0" smtClean="0"/>
              <a:t>his has been designed primarily for the scenario when the </a:t>
            </a:r>
            <a:r>
              <a:rPr lang="en-GB" dirty="0" smtClean="0"/>
              <a:t>queue </a:t>
            </a:r>
            <a:r>
              <a:rPr lang="en-GB" dirty="0" smtClean="0"/>
              <a:t>is replicated </a:t>
            </a:r>
            <a:r>
              <a:rPr lang="en-GB" dirty="0" smtClean="0"/>
              <a:t>for failover purposes.</a:t>
            </a:r>
          </a:p>
          <a:p>
            <a:pPr lvl="1"/>
            <a:r>
              <a:rPr lang="en-GB" dirty="0" smtClean="0"/>
              <a:t>It might also be used if you want a read-only view of the queue on another server for some other </a:t>
            </a:r>
            <a:r>
              <a:rPr lang="en-GB" dirty="0" smtClean="0"/>
              <a:t>reason – but in those circumstances you would almost certainly rather use the bridge.</a:t>
            </a:r>
          </a:p>
          <a:p>
            <a:pPr lvl="1"/>
            <a:r>
              <a:rPr lang="en-GB" dirty="0" smtClean="0"/>
              <a:t>The bridge acts as two way communication between pods and allows data to be filtered and/or altered during copying.  It is intended for communication not replication.</a:t>
            </a:r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233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Replication features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endParaRPr lang="en-GB" dirty="0" smtClean="0"/>
          </a:p>
          <a:p>
            <a:pPr lvl="1"/>
            <a:r>
              <a:rPr lang="en-GB" dirty="0" smtClean="0"/>
              <a:t>Replication works by one pod in the system acting as sender and one or more pods in the system acting as receivers.</a:t>
            </a:r>
          </a:p>
          <a:p>
            <a:pPr lvl="1"/>
            <a:r>
              <a:rPr lang="en-GB" dirty="0" smtClean="0"/>
              <a:t>The senders and receivers can be initiators or acceptors (in terms of the socket connection). In other words socket initiator/acceptor is orthogonal to message sender/receiver.</a:t>
            </a:r>
          </a:p>
          <a:p>
            <a:pPr lvl="1"/>
            <a:r>
              <a:rPr lang="en-GB" dirty="0" smtClean="0"/>
              <a:t>Communication only flows one way, from sender to receiver.</a:t>
            </a:r>
          </a:p>
          <a:p>
            <a:pPr lvl="1"/>
            <a:r>
              <a:rPr lang="en-GB" dirty="0" smtClean="0"/>
              <a:t>The replication service takes care of keeping the queues in sync.</a:t>
            </a:r>
          </a:p>
          <a:p>
            <a:pPr lvl="1"/>
            <a:r>
              <a:rPr lang="en-GB" dirty="0" smtClean="0"/>
              <a:t>Replication is designed to work with the podmaster but does not necessarily have to. </a:t>
            </a:r>
          </a:p>
          <a:p>
            <a:pPr lvl="1"/>
            <a:r>
              <a:rPr lang="en-GB" dirty="0" smtClean="0"/>
              <a:t>Each connection from between pods creates a socket and queues are multiplexed over that socket.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425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Replication lifecycle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GB" dirty="0" smtClean="0"/>
          </a:p>
          <a:p>
            <a:pPr lvl="1"/>
            <a:r>
              <a:rPr lang="en-GB" dirty="0" smtClean="0"/>
              <a:t>Replication services are microservices and until they are active (i.e. they are in recovery) they will be in the receiver state.</a:t>
            </a:r>
          </a:p>
          <a:p>
            <a:pPr lvl="1"/>
            <a:r>
              <a:rPr lang="en-GB" dirty="0" smtClean="0"/>
              <a:t>Once they become active they transition into sender state.</a:t>
            </a:r>
          </a:p>
          <a:p>
            <a:pPr lvl="1"/>
            <a:r>
              <a:rPr lang="en-GB" dirty="0" smtClean="0"/>
              <a:t>After becoming senders they can no longer become receivers without closing down first.</a:t>
            </a:r>
          </a:p>
          <a:p>
            <a:pPr lvl="1"/>
            <a:r>
              <a:rPr lang="en-GB" dirty="0" smtClean="0"/>
              <a:t>Normally you would expect the podmaster to handle the lifecycle.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460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8200" y="3699554"/>
            <a:ext cx="2784117" cy="18604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856889" y="1604537"/>
            <a:ext cx="2784117" cy="17068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 smtClean="0"/>
              <a:t>TCPReplicationService</a:t>
            </a:r>
            <a:endParaRPr lang="en-GB" sz="20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6608846" y="1774465"/>
            <a:ext cx="45354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 </a:t>
            </a:r>
            <a:r>
              <a:rPr lang="en-GB" dirty="0" err="1" smtClean="0"/>
              <a:t>TCPReplicationService</a:t>
            </a:r>
            <a:r>
              <a:rPr lang="en-GB" dirty="0" smtClean="0"/>
              <a:t> is used to replicate the output queues from MS1 and MS2 from </a:t>
            </a:r>
            <a:r>
              <a:rPr lang="en-GB" dirty="0" err="1" smtClean="0"/>
              <a:t>PodA</a:t>
            </a:r>
            <a:r>
              <a:rPr lang="en-GB" dirty="0" smtClean="0"/>
              <a:t> to </a:t>
            </a:r>
            <a:r>
              <a:rPr lang="en-GB" dirty="0" err="1" smtClean="0"/>
              <a:t>PodB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 smtClean="0"/>
              <a:t>Note that MS1 and MS2 on </a:t>
            </a:r>
            <a:r>
              <a:rPr lang="en-GB" dirty="0" err="1" smtClean="0"/>
              <a:t>PodB</a:t>
            </a:r>
            <a:r>
              <a:rPr lang="en-GB" dirty="0" smtClean="0"/>
              <a:t> will be running in recovery and having the messages played in to them as such.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1148644" y="1777228"/>
            <a:ext cx="730956" cy="523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MS1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2277532" y="1777228"/>
            <a:ext cx="730956" cy="523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MS2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1095018" y="2740928"/>
            <a:ext cx="2178755" cy="3725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ReplicationService</a:t>
            </a:r>
            <a:endParaRPr lang="en-GB" dirty="0"/>
          </a:p>
        </p:txBody>
      </p:sp>
      <p:cxnSp>
        <p:nvCxnSpPr>
          <p:cNvPr id="17" name="Straight Arrow Connector 16"/>
          <p:cNvCxnSpPr>
            <a:stCxn id="12" idx="2"/>
          </p:cNvCxnSpPr>
          <p:nvPr/>
        </p:nvCxnSpPr>
        <p:spPr>
          <a:xfrm>
            <a:off x="1514122" y="2300475"/>
            <a:ext cx="9878" cy="440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626076" y="2294829"/>
            <a:ext cx="9878" cy="440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100661" y="3841601"/>
            <a:ext cx="2178755" cy="3725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ReplicationService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1625600" y="3330222"/>
            <a:ext cx="1010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TCP/IP</a:t>
            </a:r>
            <a:endParaRPr lang="en-GB" dirty="0"/>
          </a:p>
        </p:txBody>
      </p:sp>
      <p:cxnSp>
        <p:nvCxnSpPr>
          <p:cNvPr id="22" name="Straight Arrow Connector 21"/>
          <p:cNvCxnSpPr>
            <a:stCxn id="15" idx="2"/>
            <a:endCxn id="19" idx="0"/>
          </p:cNvCxnSpPr>
          <p:nvPr/>
        </p:nvCxnSpPr>
        <p:spPr>
          <a:xfrm>
            <a:off x="2184396" y="3113461"/>
            <a:ext cx="5643" cy="728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154287" y="4887325"/>
            <a:ext cx="730956" cy="523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MS1</a:t>
            </a:r>
            <a:endParaRPr lang="en-GB" dirty="0"/>
          </a:p>
        </p:txBody>
      </p:sp>
      <p:sp>
        <p:nvSpPr>
          <p:cNvPr id="25" name="Rectangle 24"/>
          <p:cNvSpPr/>
          <p:nvPr/>
        </p:nvSpPr>
        <p:spPr>
          <a:xfrm>
            <a:off x="2283175" y="4887325"/>
            <a:ext cx="730956" cy="523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MS2</a:t>
            </a:r>
            <a:endParaRPr lang="en-GB" dirty="0"/>
          </a:p>
        </p:txBody>
      </p:sp>
      <p:cxnSp>
        <p:nvCxnSpPr>
          <p:cNvPr id="27" name="Straight Arrow Connector 26"/>
          <p:cNvCxnSpPr>
            <a:endCxn id="24" idx="0"/>
          </p:cNvCxnSpPr>
          <p:nvPr/>
        </p:nvCxnSpPr>
        <p:spPr>
          <a:xfrm>
            <a:off x="1514122" y="4214134"/>
            <a:ext cx="5643" cy="673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637366" y="4219777"/>
            <a:ext cx="5643" cy="673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622317" y="1777228"/>
            <a:ext cx="2329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PodA</a:t>
            </a:r>
            <a:r>
              <a:rPr lang="en-GB" dirty="0" smtClean="0"/>
              <a:t> is active and is the sender of messages</a:t>
            </a:r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3648987" y="3964168"/>
            <a:ext cx="2329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PodB</a:t>
            </a:r>
            <a:r>
              <a:rPr lang="en-GB" dirty="0" smtClean="0"/>
              <a:t> is passive and is the receiver of messages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569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Syncing the queues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097280" y="2491740"/>
            <a:ext cx="185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Sender</a:t>
            </a:r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960120" y="3006090"/>
            <a:ext cx="1463040" cy="37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1,2,3,4,5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3124200" y="2495550"/>
            <a:ext cx="185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Receiver</a:t>
            </a:r>
            <a:endParaRPr lang="en-GB" dirty="0"/>
          </a:p>
        </p:txBody>
      </p:sp>
      <p:sp>
        <p:nvSpPr>
          <p:cNvPr id="24" name="Rounded Rectangle 23"/>
          <p:cNvSpPr/>
          <p:nvPr/>
        </p:nvSpPr>
        <p:spPr>
          <a:xfrm>
            <a:off x="2987040" y="3009900"/>
            <a:ext cx="1463040" cy="37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257300" y="2080260"/>
            <a:ext cx="3268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State at the point of connection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429250" y="2868930"/>
            <a:ext cx="5612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Messages 1-5 are copied from sender to receiver before any new messages are replicated.</a:t>
            </a:r>
            <a:endParaRPr lang="en-GB" dirty="0"/>
          </a:p>
        </p:txBody>
      </p:sp>
      <p:sp>
        <p:nvSpPr>
          <p:cNvPr id="25" name="Rounded Rectangle 24"/>
          <p:cNvSpPr/>
          <p:nvPr/>
        </p:nvSpPr>
        <p:spPr>
          <a:xfrm>
            <a:off x="998220" y="3741420"/>
            <a:ext cx="1463040" cy="37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1,2</a:t>
            </a:r>
            <a:endParaRPr lang="en-GB" dirty="0"/>
          </a:p>
        </p:txBody>
      </p:sp>
      <p:sp>
        <p:nvSpPr>
          <p:cNvPr id="26" name="Rounded Rectangle 25"/>
          <p:cNvSpPr/>
          <p:nvPr/>
        </p:nvSpPr>
        <p:spPr>
          <a:xfrm>
            <a:off x="3025140" y="3745230"/>
            <a:ext cx="1463040" cy="37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1,2,3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5467350" y="3604260"/>
            <a:ext cx="561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Replicator will not start as receiver is ahead of sender</a:t>
            </a:r>
            <a:endParaRPr lang="en-GB" dirty="0"/>
          </a:p>
        </p:txBody>
      </p:sp>
      <p:sp>
        <p:nvSpPr>
          <p:cNvPr id="28" name="Rounded Rectangle 27"/>
          <p:cNvSpPr/>
          <p:nvPr/>
        </p:nvSpPr>
        <p:spPr>
          <a:xfrm>
            <a:off x="963930" y="4347210"/>
            <a:ext cx="1463040" cy="37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1,2,3,4</a:t>
            </a:r>
            <a:endParaRPr lang="en-GB" dirty="0"/>
          </a:p>
        </p:txBody>
      </p:sp>
      <p:sp>
        <p:nvSpPr>
          <p:cNvPr id="29" name="Rounded Rectangle 28"/>
          <p:cNvSpPr/>
          <p:nvPr/>
        </p:nvSpPr>
        <p:spPr>
          <a:xfrm>
            <a:off x="2990850" y="4351020"/>
            <a:ext cx="1463040" cy="37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1,2,3</a:t>
            </a:r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5433060" y="4210050"/>
            <a:ext cx="5612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Message 4 is copied from sender to receiver before any new messages are replicated.</a:t>
            </a:r>
            <a:endParaRPr lang="en-GB" dirty="0"/>
          </a:p>
        </p:txBody>
      </p:sp>
      <p:sp>
        <p:nvSpPr>
          <p:cNvPr id="31" name="Rounded Rectangle 30"/>
          <p:cNvSpPr/>
          <p:nvPr/>
        </p:nvSpPr>
        <p:spPr>
          <a:xfrm>
            <a:off x="952500" y="4998720"/>
            <a:ext cx="1463040" cy="37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1,2,3,4</a:t>
            </a:r>
            <a:endParaRPr lang="en-GB" dirty="0"/>
          </a:p>
        </p:txBody>
      </p:sp>
      <p:sp>
        <p:nvSpPr>
          <p:cNvPr id="32" name="Rounded Rectangle 31"/>
          <p:cNvSpPr/>
          <p:nvPr/>
        </p:nvSpPr>
        <p:spPr>
          <a:xfrm>
            <a:off x="2979420" y="5002530"/>
            <a:ext cx="1463040" cy="37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1,2,5</a:t>
            </a:r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5421630" y="4861560"/>
            <a:ext cx="5612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Replicator will not start because even though starter is ahead of sender checksum on the last item in the queue fails.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86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Configuring the </a:t>
            </a:r>
            <a:r>
              <a:rPr lang="en-GB" dirty="0" err="1" smtClean="0"/>
              <a:t>ReplicationService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266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Code example – Suspending the event loop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demo code example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BlockingReader</a:t>
            </a:r>
            <a:r>
              <a:rPr lang="en-GB" dirty="0" smtClean="0"/>
              <a:t> demonstrates functionality.</a:t>
            </a:r>
          </a:p>
          <a:p>
            <a:pPr lvl="1"/>
            <a:r>
              <a:rPr lang="en-GB" dirty="0" smtClean="0"/>
              <a:t>When the </a:t>
            </a:r>
            <a:r>
              <a:rPr lang="en-GB" dirty="0" err="1" smtClean="0"/>
              <a:t>BlockingReader</a:t>
            </a:r>
            <a:r>
              <a:rPr lang="en-GB" dirty="0" smtClean="0"/>
              <a:t> service becomes active it does the following:</a:t>
            </a:r>
          </a:p>
          <a:p>
            <a:pPr lvl="2"/>
            <a:r>
              <a:rPr lang="en-GB" dirty="0" smtClean="0"/>
              <a:t>suspends inputs</a:t>
            </a:r>
          </a:p>
          <a:p>
            <a:pPr lvl="2"/>
            <a:r>
              <a:rPr lang="en-GB" dirty="0" smtClean="0"/>
              <a:t>creates a future (on a new thread) that connects (long blocking task) and then resumes inputs</a:t>
            </a:r>
          </a:p>
          <a:p>
            <a:pPr lvl="2"/>
            <a:r>
              <a:rPr lang="en-GB" dirty="0" smtClean="0"/>
              <a:t>starts a timer that disconnects every 10s</a:t>
            </a:r>
          </a:p>
          <a:p>
            <a:pPr lvl="1"/>
            <a:r>
              <a:rPr lang="en-GB" dirty="0" smtClean="0"/>
              <a:t>The </a:t>
            </a:r>
            <a:r>
              <a:rPr lang="en-GB" dirty="0" err="1" smtClean="0"/>
              <a:t>SrcService</a:t>
            </a:r>
            <a:r>
              <a:rPr lang="en-GB" dirty="0" smtClean="0"/>
              <a:t> service acts the trigger for publish() to be called in </a:t>
            </a:r>
            <a:r>
              <a:rPr lang="en-GB" dirty="0" err="1" smtClean="0"/>
              <a:t>BlockingReader</a:t>
            </a:r>
            <a:r>
              <a:rPr lang="en-GB" dirty="0" smtClean="0"/>
              <a:t> service().</a:t>
            </a:r>
          </a:p>
          <a:p>
            <a:pPr lvl="1"/>
            <a:r>
              <a:rPr lang="en-GB" dirty="0" smtClean="0"/>
              <a:t>When publish is called it sends out a message and then writes a confirmation to the output. If there is a sending error (due to the disconnection) a future task reconnects in the same way as was done when the service was activated.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093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XMLData TextToDisplay="%EMAILADDRESS%">ds12887@imceu.eu.ssmb.com</XMLData>
</file>

<file path=customXml/item2.xml><?xml version="1.0" encoding="utf-8"?>
<XMLData TextToDisplay="%USERNAME%">ds12887</XMLData>
</file>

<file path=customXml/item3.xml><?xml version="1.0" encoding="utf-8"?>
<XMLData TextToDisplay="%HOSTNAME%">LDNCITNA320512.eur.nsroot.net</XMLData>
</file>

<file path=customXml/item4.xml><?xml version="1.0" encoding="utf-8"?>
<XMLData TextToDisplay="%CLASSIFICATIONDATETIME%">12:46 24/12/2018</XMLData>
</file>

<file path=customXml/item5.xml><?xml version="1.0" encoding="utf-8"?>
<XMLData TextToDisplay="%DOCUMENTGUID%">{00000000-0000-0000-0000-000000000000}</XMLData>
</file>

<file path=customXml/item6.xml><?xml version="1.0" encoding="utf-8"?>
<XMLData TextToDisplay="RightsWATCHMark">8|CITI-No PII-Internal|{00000000-0000-0000-0000-000000000000}</XMLData>
</file>

<file path=customXml/item7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83328B38E772499573A7858DDFBC0A" ma:contentTypeVersion="1" ma:contentTypeDescription="Create a new document." ma:contentTypeScope="" ma:versionID="1e363943181a25ef9fd0acefc2a845da">
  <xsd:schema xmlns:xsd="http://www.w3.org/2001/XMLSchema" xmlns:xs="http://www.w3.org/2001/XMLSchema" xmlns:p="http://schemas.microsoft.com/office/2006/metadata/properties" xmlns:ns2="5fc0c2a1-5a74-49b6-a14a-096e16aa18b7" targetNamespace="http://schemas.microsoft.com/office/2006/metadata/properties" ma:root="true" ma:fieldsID="511661f1aa035f8532de10065376fc65" ns2:_="">
    <xsd:import namespace="5fc0c2a1-5a74-49b6-a14a-096e16aa18b7"/>
    <xsd:element name="properties">
      <xsd:complexType>
        <xsd:sequence>
          <xsd:element name="documentManagement">
            <xsd:complexType>
              <xsd:all>
                <xsd:element ref="ns2:CallNa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c0c2a1-5a74-49b6-a14a-096e16aa18b7" elementFormDefault="qualified">
    <xsd:import namespace="http://schemas.microsoft.com/office/2006/documentManagement/types"/>
    <xsd:import namespace="http://schemas.microsoft.com/office/infopath/2007/PartnerControls"/>
    <xsd:element name="CallName" ma:index="8" nillable="true" ma:displayName="Time" ma:internalName="CallName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8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9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llName xmlns="5fc0c2a1-5a74-49b6-a14a-096e16aa18b7" xsi:nil="true"/>
  </documentManagement>
</p:properties>
</file>

<file path=customXml/itemProps1.xml><?xml version="1.0" encoding="utf-8"?>
<ds:datastoreItem xmlns:ds="http://schemas.openxmlformats.org/officeDocument/2006/customXml" ds:itemID="{D093BCD8-39CA-4247-A078-3F8E6B7C2263}">
  <ds:schemaRefs/>
</ds:datastoreItem>
</file>

<file path=customXml/itemProps2.xml><?xml version="1.0" encoding="utf-8"?>
<ds:datastoreItem xmlns:ds="http://schemas.openxmlformats.org/officeDocument/2006/customXml" ds:itemID="{9BFD18EE-7170-4D5F-9F72-546816832EFE}">
  <ds:schemaRefs/>
</ds:datastoreItem>
</file>

<file path=customXml/itemProps3.xml><?xml version="1.0" encoding="utf-8"?>
<ds:datastoreItem xmlns:ds="http://schemas.openxmlformats.org/officeDocument/2006/customXml" ds:itemID="{32656E20-D331-466F-9870-CE48B95D8EA4}">
  <ds:schemaRefs/>
</ds:datastoreItem>
</file>

<file path=customXml/itemProps4.xml><?xml version="1.0" encoding="utf-8"?>
<ds:datastoreItem xmlns:ds="http://schemas.openxmlformats.org/officeDocument/2006/customXml" ds:itemID="{E31FBF00-99FA-4386-B3FE-0EF1778EA371}">
  <ds:schemaRefs/>
</ds:datastoreItem>
</file>

<file path=customXml/itemProps5.xml><?xml version="1.0" encoding="utf-8"?>
<ds:datastoreItem xmlns:ds="http://schemas.openxmlformats.org/officeDocument/2006/customXml" ds:itemID="{7148920A-26DC-4434-90F1-CA29CE33537D}">
  <ds:schemaRefs/>
</ds:datastoreItem>
</file>

<file path=customXml/itemProps6.xml><?xml version="1.0" encoding="utf-8"?>
<ds:datastoreItem xmlns:ds="http://schemas.openxmlformats.org/officeDocument/2006/customXml" ds:itemID="{018E4470-B9CA-45BA-B215-FF1F08C4BC17}">
  <ds:schemaRefs/>
</ds:datastoreItem>
</file>

<file path=customXml/itemProps7.xml><?xml version="1.0" encoding="utf-8"?>
<ds:datastoreItem xmlns:ds="http://schemas.openxmlformats.org/officeDocument/2006/customXml" ds:itemID="{FB9320C1-7343-45F8-B172-B44E904231B0}"/>
</file>

<file path=customXml/itemProps8.xml><?xml version="1.0" encoding="utf-8"?>
<ds:datastoreItem xmlns:ds="http://schemas.openxmlformats.org/officeDocument/2006/customXml" ds:itemID="{3931D9F4-74A3-427D-BB1E-527DAE0E1A6A}"/>
</file>

<file path=customXml/itemProps9.xml><?xml version="1.0" encoding="utf-8"?>
<ds:datastoreItem xmlns:ds="http://schemas.openxmlformats.org/officeDocument/2006/customXml" ds:itemID="{392BEB9E-3941-4DF2-8439-D95B90A2F29C}"/>
</file>

<file path=docProps/app.xml><?xml version="1.0" encoding="utf-8"?>
<Properties xmlns="http://schemas.openxmlformats.org/officeDocument/2006/extended-properties" xmlns:vt="http://schemas.openxmlformats.org/officeDocument/2006/docPropsVTypes">
  <TotalTime>5103</TotalTime>
  <Words>580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Ambrosia Microservices</vt:lpstr>
      <vt:lpstr>Learning Objectives</vt:lpstr>
      <vt:lpstr>When to use replication</vt:lpstr>
      <vt:lpstr>Replication features</vt:lpstr>
      <vt:lpstr>Replication lifecycle</vt:lpstr>
      <vt:lpstr>TCPReplicationService</vt:lpstr>
      <vt:lpstr>Syncing the queues</vt:lpstr>
      <vt:lpstr>Configuring the ReplicationService </vt:lpstr>
      <vt:lpstr>Code example – Suspending the event loop</vt:lpstr>
    </vt:vector>
  </TitlesOfParts>
  <Company>Citigroup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Ambrosia Microservices</dc:title>
  <dc:creator>Shaya, Daniel [ICG-IT NE]</dc:creator>
  <cp:lastModifiedBy>Shaya, Daniel [ICG-IT NE]</cp:lastModifiedBy>
  <cp:revision>68</cp:revision>
  <dcterms:created xsi:type="dcterms:W3CDTF">2018-12-24T12:36:04Z</dcterms:created>
  <dcterms:modified xsi:type="dcterms:W3CDTF">2019-01-22T17:28:09Z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ightsWATCHMark">
    <vt:lpwstr>8|CITI-No PII-Internal|{00000000-0000-0000-0000-000000000000}</vt:lpwstr>
  </property>
  <property fmtid="{D5CDD505-2E9C-101B-9397-08002B2CF9AE}" pid="3" name="ContentTypeId">
    <vt:lpwstr>0x0101008F83328B38E772499573A7858DDFBC0A</vt:lpwstr>
  </property>
</Properties>
</file>