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99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82A14B-F989-448B-8E23-37929D2C571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4255F6E-EED6-4B5C-B82B-10E5160BE393}">
      <dgm:prSet/>
      <dgm:spPr/>
      <dgm:t>
        <a:bodyPr/>
        <a:lstStyle/>
        <a:p>
          <a:r>
            <a:rPr lang="en-US"/>
            <a:t>Taking a CSV file as input from the user.</a:t>
          </a:r>
        </a:p>
      </dgm:t>
    </dgm:pt>
    <dgm:pt modelId="{C50467DE-9EFD-4A6C-A2F0-9002250A0529}" type="parTrans" cxnId="{053E7325-BA3C-44FC-A671-864F9F1FC08C}">
      <dgm:prSet/>
      <dgm:spPr/>
      <dgm:t>
        <a:bodyPr/>
        <a:lstStyle/>
        <a:p>
          <a:endParaRPr lang="en-US"/>
        </a:p>
      </dgm:t>
    </dgm:pt>
    <dgm:pt modelId="{3618CAB8-EFBD-4B74-9FAD-BC8E40A44DAF}" type="sibTrans" cxnId="{053E7325-BA3C-44FC-A671-864F9F1FC08C}">
      <dgm:prSet/>
      <dgm:spPr/>
      <dgm:t>
        <a:bodyPr/>
        <a:lstStyle/>
        <a:p>
          <a:endParaRPr lang="en-US"/>
        </a:p>
      </dgm:t>
    </dgm:pt>
    <dgm:pt modelId="{722EF518-9706-4ED8-85EC-1FA3B8949038}">
      <dgm:prSet/>
      <dgm:spPr/>
      <dgm:t>
        <a:bodyPr/>
        <a:lstStyle/>
        <a:p>
          <a:r>
            <a:rPr lang="en-US"/>
            <a:t>Reading the CSV file for data extraction.</a:t>
          </a:r>
        </a:p>
      </dgm:t>
    </dgm:pt>
    <dgm:pt modelId="{31A459FD-0613-486B-AC7E-68FF671AD34C}" type="parTrans" cxnId="{F1FE170E-292E-451D-99C0-EFA75D191711}">
      <dgm:prSet/>
      <dgm:spPr/>
      <dgm:t>
        <a:bodyPr/>
        <a:lstStyle/>
        <a:p>
          <a:endParaRPr lang="en-US"/>
        </a:p>
      </dgm:t>
    </dgm:pt>
    <dgm:pt modelId="{CE968A09-149E-4CB7-99AA-70BC22B344DA}" type="sibTrans" cxnId="{F1FE170E-292E-451D-99C0-EFA75D191711}">
      <dgm:prSet/>
      <dgm:spPr/>
      <dgm:t>
        <a:bodyPr/>
        <a:lstStyle/>
        <a:p>
          <a:endParaRPr lang="en-US"/>
        </a:p>
      </dgm:t>
    </dgm:pt>
    <dgm:pt modelId="{F8ACDDB8-50DB-4806-BB33-E5C7AA138C86}">
      <dgm:prSet/>
      <dgm:spPr/>
      <dgm:t>
        <a:bodyPr/>
        <a:lstStyle/>
        <a:p>
          <a:r>
            <a:rPr lang="en-US"/>
            <a:t>Selection of Columns from a dropdown menu for graph plot.</a:t>
          </a:r>
        </a:p>
      </dgm:t>
    </dgm:pt>
    <dgm:pt modelId="{50DAAF44-00EE-40C8-811E-08C38A4890FB}" type="parTrans" cxnId="{EA708B0A-3F17-4C29-9CA3-8B94D8D86676}">
      <dgm:prSet/>
      <dgm:spPr/>
      <dgm:t>
        <a:bodyPr/>
        <a:lstStyle/>
        <a:p>
          <a:endParaRPr lang="en-US"/>
        </a:p>
      </dgm:t>
    </dgm:pt>
    <dgm:pt modelId="{47D22689-F8CE-4E92-827A-8CC6682C3CB3}" type="sibTrans" cxnId="{EA708B0A-3F17-4C29-9CA3-8B94D8D86676}">
      <dgm:prSet/>
      <dgm:spPr/>
      <dgm:t>
        <a:bodyPr/>
        <a:lstStyle/>
        <a:p>
          <a:endParaRPr lang="en-US"/>
        </a:p>
      </dgm:t>
    </dgm:pt>
    <dgm:pt modelId="{25487A16-72A9-418F-9DF8-9F374F106F39}">
      <dgm:prSet/>
      <dgm:spPr/>
      <dgm:t>
        <a:bodyPr/>
        <a:lstStyle/>
        <a:p>
          <a:r>
            <a:rPr lang="en-US"/>
            <a:t>Plotting the graph as Column x Column. </a:t>
          </a:r>
        </a:p>
      </dgm:t>
    </dgm:pt>
    <dgm:pt modelId="{264F5DE1-4244-49B1-B9EC-68C09832A369}" type="parTrans" cxnId="{3A37BA05-2438-4700-AAA1-22914E725FAE}">
      <dgm:prSet/>
      <dgm:spPr/>
      <dgm:t>
        <a:bodyPr/>
        <a:lstStyle/>
        <a:p>
          <a:endParaRPr lang="en-US"/>
        </a:p>
      </dgm:t>
    </dgm:pt>
    <dgm:pt modelId="{BBE94C93-8112-4C71-A0DF-E7E1457AA2EF}" type="sibTrans" cxnId="{3A37BA05-2438-4700-AAA1-22914E725FAE}">
      <dgm:prSet/>
      <dgm:spPr/>
      <dgm:t>
        <a:bodyPr/>
        <a:lstStyle/>
        <a:p>
          <a:endParaRPr lang="en-US"/>
        </a:p>
      </dgm:t>
    </dgm:pt>
    <dgm:pt modelId="{10FDDA98-F6F5-4F84-B5B2-07A92840705A}">
      <dgm:prSet/>
      <dgm:spPr/>
      <dgm:t>
        <a:bodyPr/>
        <a:lstStyle/>
        <a:p>
          <a:r>
            <a:rPr lang="en-US"/>
            <a:t>Displaying the graph.</a:t>
          </a:r>
        </a:p>
      </dgm:t>
    </dgm:pt>
    <dgm:pt modelId="{33CCA56C-5485-4825-BEEC-1EF245AEF367}" type="parTrans" cxnId="{E70670D7-9C56-4EEE-864B-0728CC5CDB1E}">
      <dgm:prSet/>
      <dgm:spPr/>
      <dgm:t>
        <a:bodyPr/>
        <a:lstStyle/>
        <a:p>
          <a:endParaRPr lang="en-US"/>
        </a:p>
      </dgm:t>
    </dgm:pt>
    <dgm:pt modelId="{EAB53C30-20D1-4EAE-B596-FE8262CED2C6}" type="sibTrans" cxnId="{E70670D7-9C56-4EEE-864B-0728CC5CDB1E}">
      <dgm:prSet/>
      <dgm:spPr/>
      <dgm:t>
        <a:bodyPr/>
        <a:lstStyle/>
        <a:p>
          <a:endParaRPr lang="en-US"/>
        </a:p>
      </dgm:t>
    </dgm:pt>
    <dgm:pt modelId="{9F4C1AA8-4C66-4990-ABCB-D4CDE4C3A5A2}">
      <dgm:prSet/>
      <dgm:spPr/>
      <dgm:t>
        <a:bodyPr/>
        <a:lstStyle/>
        <a:p>
          <a:r>
            <a:rPr lang="en-US"/>
            <a:t>Showing RAW Data.</a:t>
          </a:r>
        </a:p>
      </dgm:t>
    </dgm:pt>
    <dgm:pt modelId="{51821EB8-EA10-4EA6-91F1-AE996F001B3A}" type="parTrans" cxnId="{0715D1D7-60E5-4D7E-9CA6-CD78F414F1DD}">
      <dgm:prSet/>
      <dgm:spPr/>
      <dgm:t>
        <a:bodyPr/>
        <a:lstStyle/>
        <a:p>
          <a:endParaRPr lang="en-US"/>
        </a:p>
      </dgm:t>
    </dgm:pt>
    <dgm:pt modelId="{C2C8C5DE-10C2-4E21-BE9F-D0C03CEDAC17}" type="sibTrans" cxnId="{0715D1D7-60E5-4D7E-9CA6-CD78F414F1DD}">
      <dgm:prSet/>
      <dgm:spPr/>
      <dgm:t>
        <a:bodyPr/>
        <a:lstStyle/>
        <a:p>
          <a:endParaRPr lang="en-US"/>
        </a:p>
      </dgm:t>
    </dgm:pt>
    <dgm:pt modelId="{CECE74F9-8F9B-49A6-88E4-FA9FC9EB881D}" type="pres">
      <dgm:prSet presAssocID="{F882A14B-F989-448B-8E23-37929D2C5718}" presName="linear" presStyleCnt="0">
        <dgm:presLayoutVars>
          <dgm:animLvl val="lvl"/>
          <dgm:resizeHandles val="exact"/>
        </dgm:presLayoutVars>
      </dgm:prSet>
      <dgm:spPr/>
    </dgm:pt>
    <dgm:pt modelId="{38B58729-56C8-4E69-83BF-4794AB99AADA}" type="pres">
      <dgm:prSet presAssocID="{84255F6E-EED6-4B5C-B82B-10E5160BE39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E9A3F6B-B2C2-45B3-9E38-49A2FDCD9E2E}" type="pres">
      <dgm:prSet presAssocID="{3618CAB8-EFBD-4B74-9FAD-BC8E40A44DAF}" presName="spacer" presStyleCnt="0"/>
      <dgm:spPr/>
    </dgm:pt>
    <dgm:pt modelId="{FD4D6FBD-BB7A-4BF4-8ADA-44E0CD9C933F}" type="pres">
      <dgm:prSet presAssocID="{722EF518-9706-4ED8-85EC-1FA3B894903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6F376D9-7369-44A1-A272-F4C0C5913C1D}" type="pres">
      <dgm:prSet presAssocID="{CE968A09-149E-4CB7-99AA-70BC22B344DA}" presName="spacer" presStyleCnt="0"/>
      <dgm:spPr/>
    </dgm:pt>
    <dgm:pt modelId="{6CAB35E8-A487-4AA9-8A06-303BD4F91707}" type="pres">
      <dgm:prSet presAssocID="{F8ACDDB8-50DB-4806-BB33-E5C7AA138C8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9326305-B7F6-4480-BE89-905C890E4DB8}" type="pres">
      <dgm:prSet presAssocID="{47D22689-F8CE-4E92-827A-8CC6682C3CB3}" presName="spacer" presStyleCnt="0"/>
      <dgm:spPr/>
    </dgm:pt>
    <dgm:pt modelId="{A3AFA1CF-9FEE-46B5-84C2-A9B3CF652565}" type="pres">
      <dgm:prSet presAssocID="{25487A16-72A9-418F-9DF8-9F374F106F3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97EA846-3AD7-40B2-8659-E4FF655E313F}" type="pres">
      <dgm:prSet presAssocID="{BBE94C93-8112-4C71-A0DF-E7E1457AA2EF}" presName="spacer" presStyleCnt="0"/>
      <dgm:spPr/>
    </dgm:pt>
    <dgm:pt modelId="{B0C0EF36-9FB7-4FC9-9C3A-9EA6E366ACAD}" type="pres">
      <dgm:prSet presAssocID="{10FDDA98-F6F5-4F84-B5B2-07A92840705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FD4584C-13FF-45B8-94EB-66F98ED7B236}" type="pres">
      <dgm:prSet presAssocID="{EAB53C30-20D1-4EAE-B596-FE8262CED2C6}" presName="spacer" presStyleCnt="0"/>
      <dgm:spPr/>
    </dgm:pt>
    <dgm:pt modelId="{3114F2AA-B9E8-4A6B-92D3-03A9CB9C7519}" type="pres">
      <dgm:prSet presAssocID="{9F4C1AA8-4C66-4990-ABCB-D4CDE4C3A5A2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36D1600-32C3-4BD0-A5F8-E174286171ED}" type="presOf" srcId="{84255F6E-EED6-4B5C-B82B-10E5160BE393}" destId="{38B58729-56C8-4E69-83BF-4794AB99AADA}" srcOrd="0" destOrd="0" presId="urn:microsoft.com/office/officeart/2005/8/layout/vList2"/>
    <dgm:cxn modelId="{3A37BA05-2438-4700-AAA1-22914E725FAE}" srcId="{F882A14B-F989-448B-8E23-37929D2C5718}" destId="{25487A16-72A9-418F-9DF8-9F374F106F39}" srcOrd="3" destOrd="0" parTransId="{264F5DE1-4244-49B1-B9EC-68C09832A369}" sibTransId="{BBE94C93-8112-4C71-A0DF-E7E1457AA2EF}"/>
    <dgm:cxn modelId="{EA708B0A-3F17-4C29-9CA3-8B94D8D86676}" srcId="{F882A14B-F989-448B-8E23-37929D2C5718}" destId="{F8ACDDB8-50DB-4806-BB33-E5C7AA138C86}" srcOrd="2" destOrd="0" parTransId="{50DAAF44-00EE-40C8-811E-08C38A4890FB}" sibTransId="{47D22689-F8CE-4E92-827A-8CC6682C3CB3}"/>
    <dgm:cxn modelId="{F1FE170E-292E-451D-99C0-EFA75D191711}" srcId="{F882A14B-F989-448B-8E23-37929D2C5718}" destId="{722EF518-9706-4ED8-85EC-1FA3B8949038}" srcOrd="1" destOrd="0" parTransId="{31A459FD-0613-486B-AC7E-68FF671AD34C}" sibTransId="{CE968A09-149E-4CB7-99AA-70BC22B344DA}"/>
    <dgm:cxn modelId="{4A3D9623-6CAA-4E2B-ACF6-68E0B2A7E6AF}" type="presOf" srcId="{F882A14B-F989-448B-8E23-37929D2C5718}" destId="{CECE74F9-8F9B-49A6-88E4-FA9FC9EB881D}" srcOrd="0" destOrd="0" presId="urn:microsoft.com/office/officeart/2005/8/layout/vList2"/>
    <dgm:cxn modelId="{053E7325-BA3C-44FC-A671-864F9F1FC08C}" srcId="{F882A14B-F989-448B-8E23-37929D2C5718}" destId="{84255F6E-EED6-4B5C-B82B-10E5160BE393}" srcOrd="0" destOrd="0" parTransId="{C50467DE-9EFD-4A6C-A2F0-9002250A0529}" sibTransId="{3618CAB8-EFBD-4B74-9FAD-BC8E40A44DAF}"/>
    <dgm:cxn modelId="{FA6CEA29-366D-495F-BB20-D2457466DD68}" type="presOf" srcId="{722EF518-9706-4ED8-85EC-1FA3B8949038}" destId="{FD4D6FBD-BB7A-4BF4-8ADA-44E0CD9C933F}" srcOrd="0" destOrd="0" presId="urn:microsoft.com/office/officeart/2005/8/layout/vList2"/>
    <dgm:cxn modelId="{8B6AC541-73F1-4749-82AA-5DC6AEAE348F}" type="presOf" srcId="{25487A16-72A9-418F-9DF8-9F374F106F39}" destId="{A3AFA1CF-9FEE-46B5-84C2-A9B3CF652565}" srcOrd="0" destOrd="0" presId="urn:microsoft.com/office/officeart/2005/8/layout/vList2"/>
    <dgm:cxn modelId="{B90E3AB8-303F-4A1A-8A9D-7B0C9AB8E1C1}" type="presOf" srcId="{F8ACDDB8-50DB-4806-BB33-E5C7AA138C86}" destId="{6CAB35E8-A487-4AA9-8A06-303BD4F91707}" srcOrd="0" destOrd="0" presId="urn:microsoft.com/office/officeart/2005/8/layout/vList2"/>
    <dgm:cxn modelId="{E70670D7-9C56-4EEE-864B-0728CC5CDB1E}" srcId="{F882A14B-F989-448B-8E23-37929D2C5718}" destId="{10FDDA98-F6F5-4F84-B5B2-07A92840705A}" srcOrd="4" destOrd="0" parTransId="{33CCA56C-5485-4825-BEEC-1EF245AEF367}" sibTransId="{EAB53C30-20D1-4EAE-B596-FE8262CED2C6}"/>
    <dgm:cxn modelId="{0715D1D7-60E5-4D7E-9CA6-CD78F414F1DD}" srcId="{F882A14B-F989-448B-8E23-37929D2C5718}" destId="{9F4C1AA8-4C66-4990-ABCB-D4CDE4C3A5A2}" srcOrd="5" destOrd="0" parTransId="{51821EB8-EA10-4EA6-91F1-AE996F001B3A}" sibTransId="{C2C8C5DE-10C2-4E21-BE9F-D0C03CEDAC17}"/>
    <dgm:cxn modelId="{143277DF-CF06-460A-AEDE-A648563B8801}" type="presOf" srcId="{10FDDA98-F6F5-4F84-B5B2-07A92840705A}" destId="{B0C0EF36-9FB7-4FC9-9C3A-9EA6E366ACAD}" srcOrd="0" destOrd="0" presId="urn:microsoft.com/office/officeart/2005/8/layout/vList2"/>
    <dgm:cxn modelId="{887635E0-7474-4BCC-9A8D-F3D45853B75F}" type="presOf" srcId="{9F4C1AA8-4C66-4990-ABCB-D4CDE4C3A5A2}" destId="{3114F2AA-B9E8-4A6B-92D3-03A9CB9C7519}" srcOrd="0" destOrd="0" presId="urn:microsoft.com/office/officeart/2005/8/layout/vList2"/>
    <dgm:cxn modelId="{C9BA3185-DE5D-4090-B8A6-73103ED81A5D}" type="presParOf" srcId="{CECE74F9-8F9B-49A6-88E4-FA9FC9EB881D}" destId="{38B58729-56C8-4E69-83BF-4794AB99AADA}" srcOrd="0" destOrd="0" presId="urn:microsoft.com/office/officeart/2005/8/layout/vList2"/>
    <dgm:cxn modelId="{26C1B99E-7A28-48C8-9BCD-C3959CDBA7E0}" type="presParOf" srcId="{CECE74F9-8F9B-49A6-88E4-FA9FC9EB881D}" destId="{2E9A3F6B-B2C2-45B3-9E38-49A2FDCD9E2E}" srcOrd="1" destOrd="0" presId="urn:microsoft.com/office/officeart/2005/8/layout/vList2"/>
    <dgm:cxn modelId="{89946A48-D02A-4F1F-9992-4FF1F52FA11C}" type="presParOf" srcId="{CECE74F9-8F9B-49A6-88E4-FA9FC9EB881D}" destId="{FD4D6FBD-BB7A-4BF4-8ADA-44E0CD9C933F}" srcOrd="2" destOrd="0" presId="urn:microsoft.com/office/officeart/2005/8/layout/vList2"/>
    <dgm:cxn modelId="{EDA7E51B-D689-4718-A360-1F8FAD984032}" type="presParOf" srcId="{CECE74F9-8F9B-49A6-88E4-FA9FC9EB881D}" destId="{06F376D9-7369-44A1-A272-F4C0C5913C1D}" srcOrd="3" destOrd="0" presId="urn:microsoft.com/office/officeart/2005/8/layout/vList2"/>
    <dgm:cxn modelId="{B76B3D4E-F59B-4CAC-8F2A-C1E8EE1DF096}" type="presParOf" srcId="{CECE74F9-8F9B-49A6-88E4-FA9FC9EB881D}" destId="{6CAB35E8-A487-4AA9-8A06-303BD4F91707}" srcOrd="4" destOrd="0" presId="urn:microsoft.com/office/officeart/2005/8/layout/vList2"/>
    <dgm:cxn modelId="{0F041E75-ED43-4DF7-8BD1-F66A6AA505CE}" type="presParOf" srcId="{CECE74F9-8F9B-49A6-88E4-FA9FC9EB881D}" destId="{89326305-B7F6-4480-BE89-905C890E4DB8}" srcOrd="5" destOrd="0" presId="urn:microsoft.com/office/officeart/2005/8/layout/vList2"/>
    <dgm:cxn modelId="{A1B991D8-0F63-48D6-85D1-891B5425ECF9}" type="presParOf" srcId="{CECE74F9-8F9B-49A6-88E4-FA9FC9EB881D}" destId="{A3AFA1CF-9FEE-46B5-84C2-A9B3CF652565}" srcOrd="6" destOrd="0" presId="urn:microsoft.com/office/officeart/2005/8/layout/vList2"/>
    <dgm:cxn modelId="{2A3E68C2-DBC8-411D-8F7B-7E807E1B6CB2}" type="presParOf" srcId="{CECE74F9-8F9B-49A6-88E4-FA9FC9EB881D}" destId="{497EA846-3AD7-40B2-8659-E4FF655E313F}" srcOrd="7" destOrd="0" presId="urn:microsoft.com/office/officeart/2005/8/layout/vList2"/>
    <dgm:cxn modelId="{AA285E36-D844-43AF-86B0-C290C8DA8797}" type="presParOf" srcId="{CECE74F9-8F9B-49A6-88E4-FA9FC9EB881D}" destId="{B0C0EF36-9FB7-4FC9-9C3A-9EA6E366ACAD}" srcOrd="8" destOrd="0" presId="urn:microsoft.com/office/officeart/2005/8/layout/vList2"/>
    <dgm:cxn modelId="{05E380AE-862D-40FD-A651-5BD71BECEDEB}" type="presParOf" srcId="{CECE74F9-8F9B-49A6-88E4-FA9FC9EB881D}" destId="{DFD4584C-13FF-45B8-94EB-66F98ED7B236}" srcOrd="9" destOrd="0" presId="urn:microsoft.com/office/officeart/2005/8/layout/vList2"/>
    <dgm:cxn modelId="{B5050F45-2EAC-49ED-9F5D-38382953AFD9}" type="presParOf" srcId="{CECE74F9-8F9B-49A6-88E4-FA9FC9EB881D}" destId="{3114F2AA-B9E8-4A6B-92D3-03A9CB9C751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58729-56C8-4E69-83BF-4794AB99AADA}">
      <dsp:nvSpPr>
        <dsp:cNvPr id="0" name=""/>
        <dsp:cNvSpPr/>
      </dsp:nvSpPr>
      <dsp:spPr>
        <a:xfrm>
          <a:off x="0" y="72775"/>
          <a:ext cx="5747085" cy="75477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Taking a CSV file as input from the user.</a:t>
          </a:r>
        </a:p>
      </dsp:txBody>
      <dsp:txXfrm>
        <a:off x="36845" y="109620"/>
        <a:ext cx="5673395" cy="681087"/>
      </dsp:txXfrm>
    </dsp:sp>
    <dsp:sp modelId="{FD4D6FBD-BB7A-4BF4-8ADA-44E0CD9C933F}">
      <dsp:nvSpPr>
        <dsp:cNvPr id="0" name=""/>
        <dsp:cNvSpPr/>
      </dsp:nvSpPr>
      <dsp:spPr>
        <a:xfrm>
          <a:off x="0" y="882273"/>
          <a:ext cx="5747085" cy="754777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Reading the CSV file for data extraction.</a:t>
          </a:r>
        </a:p>
      </dsp:txBody>
      <dsp:txXfrm>
        <a:off x="36845" y="919118"/>
        <a:ext cx="5673395" cy="681087"/>
      </dsp:txXfrm>
    </dsp:sp>
    <dsp:sp modelId="{6CAB35E8-A487-4AA9-8A06-303BD4F91707}">
      <dsp:nvSpPr>
        <dsp:cNvPr id="0" name=""/>
        <dsp:cNvSpPr/>
      </dsp:nvSpPr>
      <dsp:spPr>
        <a:xfrm>
          <a:off x="0" y="1691771"/>
          <a:ext cx="5747085" cy="754777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Selection of Columns from a dropdown menu for graph plot.</a:t>
          </a:r>
        </a:p>
      </dsp:txBody>
      <dsp:txXfrm>
        <a:off x="36845" y="1728616"/>
        <a:ext cx="5673395" cy="681087"/>
      </dsp:txXfrm>
    </dsp:sp>
    <dsp:sp modelId="{A3AFA1CF-9FEE-46B5-84C2-A9B3CF652565}">
      <dsp:nvSpPr>
        <dsp:cNvPr id="0" name=""/>
        <dsp:cNvSpPr/>
      </dsp:nvSpPr>
      <dsp:spPr>
        <a:xfrm>
          <a:off x="0" y="2501268"/>
          <a:ext cx="5747085" cy="754777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Plotting the graph as Column x Column. </a:t>
          </a:r>
        </a:p>
      </dsp:txBody>
      <dsp:txXfrm>
        <a:off x="36845" y="2538113"/>
        <a:ext cx="5673395" cy="681087"/>
      </dsp:txXfrm>
    </dsp:sp>
    <dsp:sp modelId="{B0C0EF36-9FB7-4FC9-9C3A-9EA6E366ACAD}">
      <dsp:nvSpPr>
        <dsp:cNvPr id="0" name=""/>
        <dsp:cNvSpPr/>
      </dsp:nvSpPr>
      <dsp:spPr>
        <a:xfrm>
          <a:off x="0" y="3310766"/>
          <a:ext cx="5747085" cy="754777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Displaying the graph.</a:t>
          </a:r>
        </a:p>
      </dsp:txBody>
      <dsp:txXfrm>
        <a:off x="36845" y="3347611"/>
        <a:ext cx="5673395" cy="681087"/>
      </dsp:txXfrm>
    </dsp:sp>
    <dsp:sp modelId="{3114F2AA-B9E8-4A6B-92D3-03A9CB9C7519}">
      <dsp:nvSpPr>
        <dsp:cNvPr id="0" name=""/>
        <dsp:cNvSpPr/>
      </dsp:nvSpPr>
      <dsp:spPr>
        <a:xfrm>
          <a:off x="0" y="4120264"/>
          <a:ext cx="5747085" cy="75477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Showing RAW Data.</a:t>
          </a:r>
        </a:p>
      </dsp:txBody>
      <dsp:txXfrm>
        <a:off x="36845" y="4157109"/>
        <a:ext cx="5673395" cy="681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610C6-5AE3-5E85-DCDC-994E4A795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F2875-3675-4157-40B1-16E82DDB0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7B17F-7752-FEC6-85BF-8E24111E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F562-61DC-47C9-B99D-0626D426FFE8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E9642-29DB-7809-3F26-66EEBA45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D20ED-3275-415E-0493-4110F203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0DBB-7560-4876-A5E9-9B6E3D0AD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21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19FF-D115-2AA9-93A6-C783ABB2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72B46-0CF6-D17D-F438-124DB1758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AAEC2-417A-1858-D7F0-C35DE6044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F562-61DC-47C9-B99D-0626D426FFE8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1463C-3B55-9BF1-B00A-35F2EFD1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8B16A-610A-4EF4-868A-0CB2639A2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0DBB-7560-4876-A5E9-9B6E3D0AD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2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0479A-07DE-D55C-D8C2-50CEECBFC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CB8C9-AE45-C8B3-511D-C16158260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37321-C32E-EAAE-E64B-47FF0EDE4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F562-61DC-47C9-B99D-0626D426FFE8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58EB6-D9C4-CB9C-FE6B-8B454DF2B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9DA73-6FA4-D3A4-5C8D-81EC953B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0DBB-7560-4876-A5E9-9B6E3D0AD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2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5E0E-8EA4-92FF-B140-7A4D666A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18256-FB70-D87D-9C5C-D0D26A1B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D4451-F14A-B3DC-86F2-B782DBB6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F562-61DC-47C9-B99D-0626D426FFE8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E68EA-E61D-791E-363A-5EC46D85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546AF-F281-F370-0C1E-52726294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0DBB-7560-4876-A5E9-9B6E3D0AD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4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8D31-D9B2-709F-3BF2-F921C09C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99082-B4D5-F69F-1C81-8AEAFDD6D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F85E0-3007-2018-DDF9-15454857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F562-61DC-47C9-B99D-0626D426FFE8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4EDC6-84BA-87C4-ACB0-EF85DE6F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0EA0D-29D3-AD73-68FB-D18A570C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0DBB-7560-4876-A5E9-9B6E3D0AD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6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EDD9E-7A6A-0525-F328-96D6FBBC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FF0D-641D-06DC-CD6F-C06C94794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B6ED8-D490-2E36-F1D6-9584DE064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C04EA-0574-C397-9BAC-C13D01EF9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F562-61DC-47C9-B99D-0626D426FFE8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B2F82-2CF9-B428-EC5F-4B64EF9A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50C6F-5B11-21FE-FBC1-D0C13AF1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0DBB-7560-4876-A5E9-9B6E3D0AD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0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8213-246D-DEF4-4FD1-63889641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3F99C-360C-A882-030D-B33813099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E19FF-2CCA-6108-23BF-17D61C59C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C9292-F5F4-6119-FDB0-2F38A3476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05CB1-37D9-6EB2-9C02-5C1015C9C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E9F954-36B8-5C13-C52D-CE31EC1F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F562-61DC-47C9-B99D-0626D426FFE8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D25C6B-FE02-EDAE-9C15-04357F0BA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6CD67-D3F5-6A21-86A9-C0C0EC5A0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0DBB-7560-4876-A5E9-9B6E3D0AD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8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B5BE3-4F8E-CF9E-CFA3-178F3E8DB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2FB199-8AE9-FE5B-B987-3B84158BB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F562-61DC-47C9-B99D-0626D426FFE8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0DD83-3FFD-90F0-E271-4705D86D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AA294-53E7-54D8-1BA9-3AEBF087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0DBB-7560-4876-A5E9-9B6E3D0AD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9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95FB0F-7CE3-A064-459F-55F931A2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F562-61DC-47C9-B99D-0626D426FFE8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F3850-0B0A-A409-771F-62971D5D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827D4-568C-E308-26AC-B4DA7136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0DBB-7560-4876-A5E9-9B6E3D0AD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8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7627-7E73-F5DE-D08B-F3763520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BDCE4-862A-995C-B00A-0B60F8D9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DE9AF-6C78-8E41-2B4E-F6DC90846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BE91E-255B-F86C-C510-A86295444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F562-61DC-47C9-B99D-0626D426FFE8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FA7BA-750A-F642-ED05-BAEAEFDD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AD567-38CC-26D9-AB8B-54F76ACBC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0DBB-7560-4876-A5E9-9B6E3D0AD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4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7C11-52C6-FD8D-E16B-DB7922E0B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3C8956-9AB9-8CD0-6A35-4763E2F03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26477-C9E1-E609-8518-BCECD1871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0178A-D598-A61F-435A-F09B2CDE3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F562-61DC-47C9-B99D-0626D426FFE8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B36F1-575C-5FA4-6D98-ACF2C2CA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0CD5C-FE9D-CB47-1872-BE60D463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0DBB-7560-4876-A5E9-9B6E3D0AD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2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3632C3-7EF7-60E1-4CA3-A4F0E1D9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CE29A-ABAD-C917-437F-4B026EC8D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3DC5C-06AD-9EB8-159C-7614E9A49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7F562-61DC-47C9-B99D-0626D426FFE8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02BF7-75FF-DB01-DE61-FCAC5EAC9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F06E1-6000-1D6B-59B8-46FDBB382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00DBB-7560-4876-A5E9-9B6E3D0AD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6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8DD175-8C58-9C93-1DCA-ADCC5535A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Interactive Dashboard for Data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959BD-EAA9-C0C0-0032-FAEE3D5F9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Using </a:t>
            </a:r>
            <a:r>
              <a:rPr lang="en-US" sz="2000" dirty="0" err="1">
                <a:solidFill>
                  <a:schemeClr val="tx2"/>
                </a:solidFill>
              </a:rPr>
              <a:t>Streamlit</a:t>
            </a:r>
            <a:r>
              <a:rPr lang="en-US" sz="2000" dirty="0">
                <a:solidFill>
                  <a:schemeClr val="tx2"/>
                </a:solidFill>
              </a:rPr>
              <a:t> and Python</a:t>
            </a:r>
          </a:p>
          <a:p>
            <a:r>
              <a:rPr lang="en-US" sz="1400" dirty="0">
                <a:solidFill>
                  <a:schemeClr val="tx2"/>
                </a:solidFill>
              </a:rPr>
              <a:t>Ishit Singh</a:t>
            </a:r>
          </a:p>
          <a:p>
            <a:r>
              <a:rPr lang="en-US" sz="1400" dirty="0">
                <a:solidFill>
                  <a:schemeClr val="tx2"/>
                </a:solidFill>
              </a:rPr>
              <a:t>Puru Singh</a:t>
            </a:r>
          </a:p>
          <a:p>
            <a:r>
              <a:rPr lang="en-US" sz="1400" dirty="0">
                <a:solidFill>
                  <a:schemeClr val="tx2"/>
                </a:solidFill>
              </a:rPr>
              <a:t>Pratyush Pandey</a:t>
            </a:r>
          </a:p>
        </p:txBody>
      </p:sp>
    </p:spTree>
    <p:extLst>
      <p:ext uri="{BB962C8B-B14F-4D97-AF65-F5344CB8AC3E}">
        <p14:creationId xmlns:p14="http://schemas.microsoft.com/office/powerpoint/2010/main" val="100184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75AD06-DFC4-4B3A-8490-330823D0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587C93-0840-40DF-96D5-D1F2137E6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5C50C-EF25-179F-03A5-BAA784F97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01859"/>
            <a:ext cx="4130185" cy="4054282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Libraries and Languages used: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02D55A-F529-4B19-BAF9-F63240A7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3839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3" name="Freeform: Shape 12">
              <a:extLst>
                <a:ext uri="{FF2B5EF4-FFF2-40B4-BE49-F238E27FC236}">
                  <a16:creationId xmlns:a16="http://schemas.microsoft.com/office/drawing/2014/main" id="{60367E3C-3947-493D-9458-5955DB20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13">
              <a:extLst>
                <a:ext uri="{FF2B5EF4-FFF2-40B4-BE49-F238E27FC236}">
                  <a16:creationId xmlns:a16="http://schemas.microsoft.com/office/drawing/2014/main" id="{1E8D9785-21DB-4CE6-B138-2999AD61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14">
              <a:extLst>
                <a:ext uri="{FF2B5EF4-FFF2-40B4-BE49-F238E27FC236}">
                  <a16:creationId xmlns:a16="http://schemas.microsoft.com/office/drawing/2014/main" id="{43AA5AD5-8F29-4165-8112-305DDDDDD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5">
              <a:extLst>
                <a:ext uri="{FF2B5EF4-FFF2-40B4-BE49-F238E27FC236}">
                  <a16:creationId xmlns:a16="http://schemas.microsoft.com/office/drawing/2014/main" id="{2A4EC0CF-F38F-4D7F-B48D-9A26E814D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15568-22A0-3D98-ACD4-42DFF67EE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Python Programming Language</a:t>
            </a:r>
          </a:p>
          <a:p>
            <a:r>
              <a:rPr lang="en-US" sz="1800">
                <a:solidFill>
                  <a:schemeClr val="tx2"/>
                </a:solidFill>
              </a:rPr>
              <a:t>Pandas Library</a:t>
            </a:r>
          </a:p>
          <a:p>
            <a:r>
              <a:rPr lang="en-US" sz="1800">
                <a:solidFill>
                  <a:schemeClr val="tx2"/>
                </a:solidFill>
              </a:rPr>
              <a:t>Numpy Library</a:t>
            </a:r>
          </a:p>
          <a:p>
            <a:r>
              <a:rPr lang="en-US" sz="1800">
                <a:solidFill>
                  <a:schemeClr val="tx2"/>
                </a:solidFill>
              </a:rPr>
              <a:t>Plotly Library</a:t>
            </a:r>
          </a:p>
        </p:txBody>
      </p:sp>
      <p:grpSp>
        <p:nvGrpSpPr>
          <p:cNvPr id="27" name="Group 17">
            <a:extLst>
              <a:ext uri="{FF2B5EF4-FFF2-40B4-BE49-F238E27FC236}">
                <a16:creationId xmlns:a16="http://schemas.microsoft.com/office/drawing/2014/main" id="{47A3A52F-BCB3-444D-9372-EE018B135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1E32C13-DED6-4967-85B8-68DD77103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8DDA515-BC6A-47FB-951E-E1E792875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97EEFA7-6787-4EC0-8284-6D3D27306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A9621AC-50AB-4B43-896D-78FE571A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962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9C83B4-CCB6-412E-B7FF-BA0CF31B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A989C-D286-48D4-B3F1-84F3CBF09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E4E76-E73A-F3EF-D355-56F8F61A9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541007"/>
            <a:ext cx="3401568" cy="3775985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Methodology: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8925B56-689F-4DFB-8FD0-9BB9D8DE8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179493" cy="2385844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233DCD-C902-4E2F-ABB5-F2498FBB5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25B7C80-EAF5-443A-8461-946150B5C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8CD3602-8169-45DE-B122-457CF0F10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73D416A-6D94-4560-9975-67C1FD20E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EE5FDC-1EEC-4871-BD9E-EF321D5F8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53321" y="4487852"/>
            <a:ext cx="2747353" cy="2375262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DE1D26D-7254-43D9-9405-A77E66782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8F69F4-6E29-4950-A92E-ADD768EC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A0AEE0D-D2B5-4616-8383-D61A58F0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A69949-F890-4A2C-84CB-7F0EAF6BD2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667A8A-06B2-8FE3-0F1C-8C3D78DD4D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439125"/>
              </p:ext>
            </p:extLst>
          </p:nvPr>
        </p:nvGraphicFramePr>
        <p:xfrm>
          <a:off x="5641614" y="955653"/>
          <a:ext cx="5747085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311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1C1BC-7058-D558-D2A3-3E70321E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163848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Sample Outputs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EEB5A33-A3DD-4F7B-A7F6-167A21DB0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1" y="3052871"/>
            <a:ext cx="4954693" cy="2787014"/>
          </a:xfrm>
          <a:prstGeom prst="rect">
            <a:avLst/>
          </a:prstGeom>
        </p:spPr>
      </p:pic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4135499-4E6B-909E-F897-BF52A4301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763" y="3026569"/>
            <a:ext cx="5029200" cy="2828925"/>
          </a:xfr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9" name="Freeform: Shape 25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3901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EC4FB-2E2D-E5F6-95B5-8DE99BBE9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163848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Sample Outputs: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1E79347-6530-5070-8F93-6C55442F2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1" y="3052871"/>
            <a:ext cx="4954693" cy="2787014"/>
          </a:xfrm>
          <a:prstGeom prst="rect">
            <a:avLst/>
          </a:prstGeom>
        </p:spPr>
      </p:pic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8F32158-87C0-3C3F-0894-7D8BF106B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763" y="3026569"/>
            <a:ext cx="5029200" cy="2828925"/>
          </a:xfr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34385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32255-60D6-31D0-2C39-062F0A2A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163848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Sample Outputs: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DAEEB17-FC8B-FD7D-103F-D6E25ECA0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090" y="2704073"/>
            <a:ext cx="6250771" cy="3516058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3805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09543-9064-1568-CEC6-6F1C31958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Conclusion: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167AB-2A46-59CA-10A4-62954801C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395" y="3525490"/>
            <a:ext cx="9469211" cy="865639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Data has been Visualized from the CSV file received as input.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465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D3FE7-A567-FE4B-C9BD-82C7802F8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anchor="b">
            <a:norm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69E8B-05E0-251C-264D-2E3DDA9B2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183832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Presentation by:</a:t>
            </a:r>
          </a:p>
          <a:p>
            <a:r>
              <a:rPr lang="en-US" sz="1600" dirty="0">
                <a:solidFill>
                  <a:schemeClr val="tx2"/>
                </a:solidFill>
              </a:rPr>
              <a:t>Ishit Singh</a:t>
            </a:r>
          </a:p>
          <a:p>
            <a:r>
              <a:rPr lang="en-US" sz="1600" dirty="0">
                <a:solidFill>
                  <a:schemeClr val="tx2"/>
                </a:solidFill>
              </a:rPr>
              <a:t>Puru Singh</a:t>
            </a:r>
          </a:p>
          <a:p>
            <a:r>
              <a:rPr lang="en-US" sz="1600" dirty="0">
                <a:solidFill>
                  <a:schemeClr val="tx2"/>
                </a:solidFill>
              </a:rPr>
              <a:t>Pratyush Pandey</a:t>
            </a:r>
          </a:p>
        </p:txBody>
      </p:sp>
      <p:grpSp>
        <p:nvGrpSpPr>
          <p:cNvPr id="28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7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70665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80CC7A9C01EE45A471894F4748AFF0" ma:contentTypeVersion="15" ma:contentTypeDescription="Create a new document." ma:contentTypeScope="" ma:versionID="26176d419bd3487b9cfca929e0ab0abf">
  <xsd:schema xmlns:xsd="http://www.w3.org/2001/XMLSchema" xmlns:xs="http://www.w3.org/2001/XMLSchema" xmlns:p="http://schemas.microsoft.com/office/2006/metadata/properties" xmlns:ns3="be3668c1-0469-45bd-b403-ebc506995120" xmlns:ns4="2c60c3a7-b744-40d7-8488-7f1ba24b95d6" targetNamespace="http://schemas.microsoft.com/office/2006/metadata/properties" ma:root="true" ma:fieldsID="c9dea65bb8d5865eb1e9e852ba7a0df4" ns3:_="" ns4:_="">
    <xsd:import namespace="be3668c1-0469-45bd-b403-ebc506995120"/>
    <xsd:import namespace="2c60c3a7-b744-40d7-8488-7f1ba24b95d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LengthInSeconds" minOccurs="0"/>
                <xsd:element ref="ns4:MediaServiceLocation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3668c1-0469-45bd-b403-ebc50699512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60c3a7-b744-40d7-8488-7f1ba24b95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c60c3a7-b744-40d7-8488-7f1ba24b95d6" xsi:nil="true"/>
  </documentManagement>
</p:properties>
</file>

<file path=customXml/itemProps1.xml><?xml version="1.0" encoding="utf-8"?>
<ds:datastoreItem xmlns:ds="http://schemas.openxmlformats.org/officeDocument/2006/customXml" ds:itemID="{7984782F-2CA7-4D7E-B190-8E89D13FE6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3668c1-0469-45bd-b403-ebc506995120"/>
    <ds:schemaRef ds:uri="2c60c3a7-b744-40d7-8488-7f1ba24b95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3EDEF6-46CE-4164-B8D6-EBF624431D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4337E1-48B5-432A-A8AA-DEC73BA46B79}">
  <ds:schemaRefs>
    <ds:schemaRef ds:uri="http://purl.org/dc/terms/"/>
    <ds:schemaRef ds:uri="http://purl.org/dc/elements/1.1/"/>
    <ds:schemaRef ds:uri="http://schemas.microsoft.com/office/2006/metadata/properties"/>
    <ds:schemaRef ds:uri="2c60c3a7-b744-40d7-8488-7f1ba24b95d6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e3668c1-0469-45bd-b403-ebc50699512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110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Interactive Dashboard for Data Visualization</vt:lpstr>
      <vt:lpstr>Libraries and Languages used:</vt:lpstr>
      <vt:lpstr>Methodology:</vt:lpstr>
      <vt:lpstr>Sample Outputs</vt:lpstr>
      <vt:lpstr>Sample Outputs:</vt:lpstr>
      <vt:lpstr>Sample Outputs:</vt:lpstr>
      <vt:lpstr>Conclusion: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Dashboard for Data Visualization</dc:title>
  <dc:creator>Puru Singh</dc:creator>
  <cp:lastModifiedBy>Puru Singh</cp:lastModifiedBy>
  <cp:revision>2</cp:revision>
  <dcterms:created xsi:type="dcterms:W3CDTF">2023-03-25T06:34:41Z</dcterms:created>
  <dcterms:modified xsi:type="dcterms:W3CDTF">2023-03-25T07:00:48Z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0x010100FF80CC7A9C01EE45A471894F4748AFF0</vt:lpwstr>
  </property>
</Properties>
</file>