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embeddedFontLst>
    <p:embeddedFont>
      <p:font typeface="ABIDOW+ArialMT"/>
      <p:regular r:id="rId15"/>
    </p:embeddedFont>
    <p:embeddedFont>
      <p:font typeface="HMVQLD+Arial-BoldMT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font" Target="fonts/font1.fntdata" /><Relationship Id="rId16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9" y="2372815"/>
            <a:ext cx="3888370" cy="18039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Counting</a:t>
            </a:r>
          </a:p>
          <a:p>
            <a:pPr marL="0" marR="0">
              <a:lnSpc>
                <a:spcPts val="4400"/>
              </a:lnSpc>
              <a:spcBef>
                <a:spcPts val="352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CNN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4400"/>
              </a:lnSpc>
              <a:spcBef>
                <a:spcPts val="301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OpenCV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39" y="4681896"/>
            <a:ext cx="2215540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Comparative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39" y="5106837"/>
            <a:ext cx="968666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between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65806" y="5437335"/>
            <a:ext cx="1282633" cy="567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Puru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Singh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Ishit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Singh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39" y="5531780"/>
            <a:ext cx="4254067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Haar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Cascade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and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CNN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700">
                <a:solidFill>
                  <a:srgbClr val="ffffff"/>
                </a:solidFill>
                <a:latin typeface="ABIDOW+ArialMT"/>
                <a:cs typeface="ABIDOW+ArialMT"/>
              </a:rPr>
              <a:t>Classifiers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65806" y="5985974"/>
            <a:ext cx="18922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Pratyush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ABIDOW+ArialMT"/>
                <a:cs typeface="ABIDOW+ArialMT"/>
              </a:rPr>
              <a:t>Pandey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299060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6188" y="3205782"/>
            <a:ext cx="4468809" cy="597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This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project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focuses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on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detecting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</a:p>
          <a:p>
            <a:pPr marL="0" marR="0">
              <a:lnSpc>
                <a:spcPts val="2122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from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images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and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videos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to: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06789" y="3240383"/>
            <a:ext cx="244391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Count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total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06789" y="3528419"/>
            <a:ext cx="324472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Draw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bounding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box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detected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06188" y="4637563"/>
            <a:ext cx="9160650" cy="597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detection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helps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us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to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determine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number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of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present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in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a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specified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area</a:t>
            </a:r>
          </a:p>
          <a:p>
            <a:pPr marL="0" marR="0">
              <a:lnSpc>
                <a:spcPts val="2122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and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people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density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calculation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which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is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helpful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in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surveillance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and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survey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ABIDOW+ArialMT"/>
                <a:cs typeface="ABIDOW+ArialMT"/>
              </a:rPr>
              <a:t>systems.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9" y="1122639"/>
            <a:ext cx="4017016" cy="883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Languages,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used: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39" y="2407513"/>
            <a:ext cx="4682687" cy="969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450" spc="261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Python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Programming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Language</a:t>
            </a:r>
          </a:p>
          <a:p>
            <a:pPr marL="0" marR="0">
              <a:lnSpc>
                <a:spcPts val="2737"/>
              </a:lnSpc>
              <a:spcBef>
                <a:spcPts val="1862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450" spc="261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OpenCV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Library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39" y="3575913"/>
            <a:ext cx="4106011" cy="969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450" spc="261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Haar-Cascade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Classifier</a:t>
            </a:r>
          </a:p>
          <a:p>
            <a:pPr marL="0" marR="0">
              <a:lnSpc>
                <a:spcPts val="2737"/>
              </a:lnSpc>
              <a:spcBef>
                <a:spcPts val="1862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450" spc="261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Classification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ABIDOW+ArialMT"/>
                <a:cs typeface="ABIDOW+ArialMT"/>
              </a:rPr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480305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between: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39" y="2626619"/>
            <a:ext cx="3623510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Haar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Cascade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Classifier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0318" y="2626620"/>
            <a:ext cx="263992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YoloV3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HMVQLD+Arial-BoldMT"/>
                <a:cs typeface="HMVQLD+Arial-BoldMT"/>
              </a:rPr>
              <a:t>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39" y="3108259"/>
            <a:ext cx="4501426" cy="647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Haar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cascade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detects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features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using</a:t>
            </a:r>
          </a:p>
          <a:p>
            <a:pPr marL="228600" marR="0">
              <a:lnSpc>
                <a:spcPts val="2234"/>
              </a:lnSpc>
              <a:spcBef>
                <a:spcPts val="27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hardcoded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filters.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70318" y="3108259"/>
            <a:ext cx="3753142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detects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features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using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98918" y="3434048"/>
            <a:ext cx="448432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convolutional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neural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networks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(CNNs).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39" y="3875340"/>
            <a:ext cx="3866344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Hence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super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fast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performance.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70318" y="3875340"/>
            <a:ext cx="4459516" cy="6476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Comparative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slower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than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hardcoded</a:t>
            </a:r>
          </a:p>
          <a:p>
            <a:pPr marL="228600" marR="0">
              <a:lnSpc>
                <a:spcPts val="2234"/>
              </a:lnSpc>
              <a:spcBef>
                <a:spcPts val="27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filters.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4322379"/>
            <a:ext cx="4952783" cy="967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Since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filters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consist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of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hardcoded</a:t>
            </a:r>
          </a:p>
          <a:p>
            <a:pPr marL="228600" marR="0">
              <a:lnSpc>
                <a:spcPts val="2234"/>
              </a:lnSpc>
              <a:spcBef>
                <a:spcPts val="27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values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classifier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is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not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adaptable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and</a:t>
            </a:r>
          </a:p>
          <a:p>
            <a:pPr marL="228600" marR="0">
              <a:lnSpc>
                <a:spcPts val="2234"/>
              </a:lnSpc>
              <a:spcBef>
                <a:spcPts val="28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can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only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perform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linear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separation.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70318" y="4642419"/>
            <a:ext cx="4867186" cy="967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Since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model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is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trained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from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data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</a:p>
          <a:p>
            <a:pPr marL="228600" marR="0">
              <a:lnSpc>
                <a:spcPts val="2234"/>
              </a:lnSpc>
              <a:spcBef>
                <a:spcPts val="27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kernels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of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can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separate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linearly</a:t>
            </a:r>
          </a:p>
          <a:p>
            <a:pPr marL="228600" marR="0">
              <a:lnSpc>
                <a:spcPts val="2234"/>
              </a:lnSpc>
              <a:spcBef>
                <a:spcPts val="285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inseparable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values.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39" y="5409499"/>
            <a:ext cx="2949405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Hence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lower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accuracy,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70318" y="5729539"/>
            <a:ext cx="2286210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050" spc="513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Higher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000">
                <a:solidFill>
                  <a:srgbClr val="ffffff"/>
                </a:solidFill>
                <a:latin typeface="ABIDOW+ArialMT"/>
                <a:cs typeface="ABIDOW+ArialMT"/>
              </a:rPr>
              <a:t>accuracy.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321079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40" y="2352347"/>
            <a:ext cx="7884737" cy="3672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Reading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image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or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frames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from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videos.</a:t>
            </a:r>
          </a:p>
          <a:p>
            <a:pPr marL="0" marR="0">
              <a:lnSpc>
                <a:spcPts val="2960"/>
              </a:lnSpc>
              <a:spcBef>
                <a:spcPts val="126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Preprocess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image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for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classifier.</a:t>
            </a:r>
          </a:p>
          <a:p>
            <a:pPr marL="0" marR="0">
              <a:lnSpc>
                <a:spcPts val="2960"/>
              </a:lnSpc>
              <a:spcBef>
                <a:spcPts val="131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Detect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people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using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loaded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classifier.</a:t>
            </a:r>
          </a:p>
          <a:p>
            <a:pPr marL="0" marR="0">
              <a:lnSpc>
                <a:spcPts val="2960"/>
              </a:lnSpc>
              <a:spcBef>
                <a:spcPts val="131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Calculate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bounding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box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values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for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detected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people.</a:t>
            </a:r>
          </a:p>
          <a:p>
            <a:pPr marL="0" marR="0">
              <a:lnSpc>
                <a:spcPts val="2960"/>
              </a:lnSpc>
              <a:spcBef>
                <a:spcPts val="131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Drawing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bounding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box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on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frame.</a:t>
            </a:r>
          </a:p>
          <a:p>
            <a:pPr marL="0" marR="0">
              <a:lnSpc>
                <a:spcPts val="2960"/>
              </a:lnSpc>
              <a:spcBef>
                <a:spcPts val="126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Drawing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a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people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count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on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frame.</a:t>
            </a:r>
          </a:p>
          <a:p>
            <a:pPr marL="0" marR="0">
              <a:lnSpc>
                <a:spcPts val="2960"/>
              </a:lnSpc>
              <a:spcBef>
                <a:spcPts val="1315"/>
              </a:spcBef>
              <a:spcAft>
                <a:spcPts val="0"/>
              </a:spcAft>
            </a:pPr>
            <a:r>
              <a:rPr dirty="0" sz="2650">
                <a:solidFill>
                  <a:srgbClr val="ffffff"/>
                </a:solidFill>
                <a:latin typeface="ABIDOW+ArialMT"/>
                <a:cs typeface="ABIDOW+ArialMT"/>
              </a:rPr>
              <a:t>•</a:t>
            </a:r>
            <a:r>
              <a:rPr dirty="0" sz="2650" spc="136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Showing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the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600">
                <a:solidFill>
                  <a:srgbClr val="ffffff"/>
                </a:solidFill>
                <a:latin typeface="ABIDOW+ArialMT"/>
                <a:cs typeface="ABIDOW+ArialMT"/>
              </a:rPr>
              <a:t>frame.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758364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Classifiers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image: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40" y="2082152"/>
            <a:ext cx="26795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Haar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Cascade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Classifier: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40" y="2082152"/>
            <a:ext cx="195532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Classifier: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715392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Classifiers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video: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40" y="2082152"/>
            <a:ext cx="26795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Haar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Cascade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Classifier: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40" y="2082152"/>
            <a:ext cx="195532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ABIDOW+ArialMT"/>
                <a:cs typeface="ABIDOW+ArialMT"/>
              </a:rPr>
              <a:t>Classifier: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1273881"/>
            <a:ext cx="263180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950" y="2368177"/>
            <a:ext cx="3024371" cy="36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YoloV3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proves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to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be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0978" y="2368177"/>
            <a:ext cx="2829832" cy="36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This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program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can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be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6950" y="2718698"/>
            <a:ext cx="3463690" cy="1065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more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accurate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method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of</a:t>
            </a:r>
          </a:p>
          <a:p>
            <a:pPr marL="0" marR="0">
              <a:lnSpc>
                <a:spcPts val="256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applying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people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detection</a:t>
            </a:r>
          </a:p>
          <a:p>
            <a:pPr marL="0" marR="0">
              <a:lnSpc>
                <a:spcPts val="256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in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program.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0978" y="2718698"/>
            <a:ext cx="3284632" cy="1065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used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in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public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areas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for</a:t>
            </a:r>
          </a:p>
          <a:p>
            <a:pPr marL="0" marR="0">
              <a:lnSpc>
                <a:spcPts val="256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surveillance,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survey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and</a:t>
            </a:r>
          </a:p>
          <a:p>
            <a:pPr marL="0" marR="0">
              <a:lnSpc>
                <a:spcPts val="256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crowd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control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2300">
                <a:solidFill>
                  <a:srgbClr val="ffffff"/>
                </a:solidFill>
                <a:latin typeface="ABIDOW+ArialMT"/>
                <a:cs typeface="ABIDOW+ArialMT"/>
              </a:rPr>
              <a:t>systems.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75646" y="3011728"/>
            <a:ext cx="3600970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3218" y="4632935"/>
            <a:ext cx="1475231" cy="617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Presentation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by</a:t>
            </a:r>
          </a:p>
          <a:p>
            <a:pPr marL="190500" marR="0">
              <a:lnSpc>
                <a:spcPts val="1675"/>
              </a:lnSpc>
              <a:spcBef>
                <a:spcPts val="1214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Puru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Singh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50706" y="5366995"/>
            <a:ext cx="1041111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Ishit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Singh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9718" y="5734025"/>
            <a:ext cx="1602295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Pratyush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 </a:t>
            </a:r>
            <a:r>
              <a:rPr dirty="0" sz="1500">
                <a:solidFill>
                  <a:srgbClr val="ffffff"/>
                </a:solidFill>
                <a:latin typeface="ABIDOW+ArialMT"/>
                <a:cs typeface="ABIDOW+ArialMT"/>
              </a:rPr>
              <a:t>Pandey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2023-03-25T02:13:16-05:00</dcterms:modified>
</cp:coreProperties>
</file>