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B11B-8529-A03C-6DFB-ADD74F25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C896-43A2-620D-F656-572AC6736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0DCB-06B0-9F5C-B583-F15A3D9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4E98-2CB7-42AF-4C0F-45F4F0C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9DAD-4D4F-3B54-2B7C-28DA8A5D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3B5A-5F2E-4E62-97F7-60A6F69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12BA3-C7B8-166E-8F2F-3E3AA9626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A1F2-67A6-D000-7ED2-2DA1D64A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BD58-55D7-685C-3B71-34FAF505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2C76-125C-9493-A833-9BF782C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1E47A-FAC9-14B0-CDC0-1BCA644AC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8EAD-3358-BE7B-58EC-69A000E1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BF39-2FC9-B30F-90C7-58E4E84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B91B-AD05-A94B-1495-1F83CB0D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CECE-3B62-7F2A-1D85-379A7884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8403-5330-F170-096C-47F87935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CF1C-56C2-DA91-4F05-7AF833AC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E473-B411-1FD1-FF3C-583BB390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1128-0CB6-3E1A-2F30-01C9712F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A94F-87E0-C7CC-04B9-51335E60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730-16BC-DC6E-1F73-4F133870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4F82-55AD-FBE9-2880-889AF660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9761-A79B-F6BF-8576-E5E9DEA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B574-ACF9-3FA2-61C1-EE3E253C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6B41-6851-8300-BE77-FF7E2195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D4D0-6305-991A-8DF0-BFBA0B83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4E-B43B-64E1-9A67-F8748E5E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E420D-33B8-1480-3C4D-A94080D5B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5463-AEF5-D759-F59A-E1367D1E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746C-875F-BD2A-8140-386BDF98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D29C3-AF4D-A596-8541-9967A182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FE12-C945-C404-32D1-9BDD204D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F51E-E1A6-7916-E91D-951ED67B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3318-5A74-C94E-32B8-5613F5C0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CB949-8AE0-8D26-A1E0-DA53252C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056AE-A281-B4EE-9B18-DC2723072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23106-0BFE-52DA-9F04-B7133704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F2FEA-3CEF-EA03-5406-C44F7E13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6CDC8-32BB-F443-4A7D-18B38E5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85A-07B2-F1E7-F091-BB59771D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922C-603C-E137-C9AC-47C75607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9522-03F2-E6E2-2D76-F55AD31A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8307F-A424-88C9-84DE-E10F7222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5701C-1AA5-FB68-B125-33DD4FF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7F5BD-5C43-E98D-3115-DF81B8D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665E6-FF3E-3E0A-C789-6A103AD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834B-BE77-46E5-C590-F002DF65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FE4B-2045-A243-6525-778042F1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2DAC-ED9A-4EB5-BF3D-809DA867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7C45-99B7-A884-C39E-E8C7ED08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08A0-131D-D8B1-99AF-36F0112D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AC4C-6717-0D8D-16C9-6210EE3E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87F9-E373-AC04-4118-6F3BFA47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D9232-0BAB-D7BD-022A-00B624F35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F2E7-0A93-3376-D6BE-F934869C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2638-EC21-BC94-6B4E-22314AC8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23D5-6F17-35B4-0D0F-2BB18657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B20A-4393-E5A1-787A-C5160858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41BA3-E111-0D15-06A7-B114D806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8434F-F426-B7AA-47C8-D35D3282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78B9-3A76-EC76-F7ED-A0C50867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C292-073F-4FB2-8BAD-298F19840CD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E043-DFEF-0192-DD66-268F6565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198B-7652-94DB-B547-C8BDC66CC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0BF5-0133-428F-B43C-A2857500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C35FA-06CA-DA23-BAB6-3F672644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Pokémon Battle Simulator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9A93FD0-1FE7-8F73-07A3-9E240E60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477" y="2219164"/>
            <a:ext cx="4974771" cy="24196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dirty="0" err="1">
                <a:solidFill>
                  <a:schemeClr val="bg1"/>
                </a:solidFill>
              </a:rPr>
              <a:t>Streamlit</a:t>
            </a:r>
            <a:r>
              <a:rPr lang="en-US" sz="3600" dirty="0">
                <a:solidFill>
                  <a:schemeClr val="bg1"/>
                </a:solidFill>
              </a:rPr>
              <a:t> Python and </a:t>
            </a:r>
            <a:r>
              <a:rPr lang="en-US" sz="3600" dirty="0" err="1">
                <a:solidFill>
                  <a:schemeClr val="bg1"/>
                </a:solidFill>
              </a:rPr>
              <a:t>PokéAPI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Ishit Singh</a:t>
            </a:r>
          </a:p>
          <a:p>
            <a:r>
              <a:rPr lang="en-US" dirty="0">
                <a:solidFill>
                  <a:schemeClr val="bg1"/>
                </a:solidFill>
              </a:rPr>
              <a:t>Pratyush Pandey</a:t>
            </a:r>
          </a:p>
          <a:p>
            <a:r>
              <a:rPr lang="en-US" dirty="0">
                <a:solidFill>
                  <a:schemeClr val="bg1"/>
                </a:solidFill>
              </a:rPr>
              <a:t>Puru Singh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7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297A-D632-561B-5813-614274AA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Languages and Libraries used: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C142-380E-A83D-C9DB-5A3E4608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325" y="2541736"/>
            <a:ext cx="5217173" cy="2755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Programming Language</a:t>
            </a:r>
          </a:p>
          <a:p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Library </a:t>
            </a:r>
          </a:p>
          <a:p>
            <a:r>
              <a:rPr lang="en-US" dirty="0">
                <a:solidFill>
                  <a:schemeClr val="bg1"/>
                </a:solidFill>
              </a:rPr>
              <a:t>Pandas Library</a:t>
            </a:r>
          </a:p>
          <a:p>
            <a:r>
              <a:rPr lang="en-US" dirty="0">
                <a:solidFill>
                  <a:schemeClr val="bg1"/>
                </a:solidFill>
              </a:rPr>
              <a:t>Matplotlib Library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0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C41E4-EBC5-35B3-8190-76F17C43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Methodology: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0644-2A99-46DB-C280-A8050B7F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Player names from user.</a:t>
            </a:r>
          </a:p>
          <a:p>
            <a:r>
              <a:rPr lang="en-US" dirty="0">
                <a:solidFill>
                  <a:schemeClr val="bg1"/>
                </a:solidFill>
              </a:rPr>
              <a:t>Select Pokémon per user from a dropdown menu.</a:t>
            </a:r>
          </a:p>
          <a:p>
            <a:r>
              <a:rPr lang="en-US" dirty="0">
                <a:solidFill>
                  <a:schemeClr val="bg1"/>
                </a:solidFill>
              </a:rPr>
              <a:t>Retrieve Pokémon information from </a:t>
            </a:r>
            <a:r>
              <a:rPr lang="en-US" dirty="0" err="1">
                <a:solidFill>
                  <a:schemeClr val="bg1"/>
                </a:solidFill>
              </a:rPr>
              <a:t>Pokéapi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Compare the stats of the Pokémons.</a:t>
            </a:r>
          </a:p>
          <a:p>
            <a:r>
              <a:rPr lang="en-US" dirty="0">
                <a:solidFill>
                  <a:schemeClr val="bg1"/>
                </a:solidFill>
              </a:rPr>
              <a:t>Conclude the winner from the comparison.</a:t>
            </a:r>
          </a:p>
          <a:p>
            <a:r>
              <a:rPr lang="en-US" dirty="0">
                <a:solidFill>
                  <a:schemeClr val="bg1"/>
                </a:solidFill>
              </a:rPr>
              <a:t>Draw the graph demonstration the comparison in Pokémons.</a:t>
            </a:r>
          </a:p>
        </p:txBody>
      </p:sp>
    </p:spTree>
    <p:extLst>
      <p:ext uri="{BB962C8B-B14F-4D97-AF65-F5344CB8AC3E}">
        <p14:creationId xmlns:p14="http://schemas.microsoft.com/office/powerpoint/2010/main" val="37180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CB41B7-EDF7-4287-F267-828DE3E7F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"/>
          <a:stretch/>
        </p:blipFill>
        <p:spPr>
          <a:xfrm>
            <a:off x="2511713" y="3698684"/>
            <a:ext cx="3634674" cy="202937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B01A-F10A-4382-CBB0-E042592A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Outputs:</a:t>
            </a: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868E877-49C3-AA71-297B-A4772B96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9" r="21014"/>
          <a:stretch/>
        </p:blipFill>
        <p:spPr>
          <a:xfrm>
            <a:off x="6414769" y="685804"/>
            <a:ext cx="5256312" cy="5042253"/>
          </a:xfrm>
        </p:spPr>
      </p:pic>
    </p:spTree>
    <p:extLst>
      <p:ext uri="{BB962C8B-B14F-4D97-AF65-F5344CB8AC3E}">
        <p14:creationId xmlns:p14="http://schemas.microsoft.com/office/powerpoint/2010/main" val="116671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919D7-E55E-ED33-5BD8-DFADA68A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2618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output:</a:t>
            </a: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9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Picture 6" descr="Graphical user interface, application">
            <a:extLst>
              <a:ext uri="{FF2B5EF4-FFF2-40B4-BE49-F238E27FC236}">
                <a16:creationId xmlns:a16="http://schemas.microsoft.com/office/drawing/2014/main" id="{BDB4D291-4033-1847-9D34-BB6F7DA10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93"/>
          <a:stretch/>
        </p:blipFill>
        <p:spPr>
          <a:xfrm>
            <a:off x="875250" y="1943034"/>
            <a:ext cx="9142896" cy="39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EAD5E-96FC-DEDC-22BE-1BC877D2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7706-1C45-5C35-015E-864E48CA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Brock wins the Pokémon battle!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3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5" name="Oval 23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9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1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44C9A-05C0-175C-2ACE-F3FACEB5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86940"/>
            <a:ext cx="5228230" cy="313180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C72C-9C46-4EB5-8100-9FA475C0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483289"/>
            <a:ext cx="4216400" cy="1041747"/>
          </a:xfrm>
        </p:spPr>
        <p:txBody>
          <a:bodyPr>
            <a:norm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Presentation by:</a:t>
            </a:r>
          </a:p>
          <a:p>
            <a:r>
              <a:rPr lang="en-US" sz="1000">
                <a:solidFill>
                  <a:schemeClr val="bg1"/>
                </a:solidFill>
              </a:rPr>
              <a:t>Ishit Singh</a:t>
            </a:r>
          </a:p>
          <a:p>
            <a:r>
              <a:rPr lang="en-US" sz="1000">
                <a:solidFill>
                  <a:schemeClr val="bg1"/>
                </a:solidFill>
              </a:rPr>
              <a:t>Pratyush Pandey</a:t>
            </a:r>
          </a:p>
          <a:p>
            <a:r>
              <a:rPr lang="en-US" sz="1000">
                <a:solidFill>
                  <a:schemeClr val="bg1"/>
                </a:solidFill>
              </a:rPr>
              <a:t>Puru Singh</a:t>
            </a:r>
          </a:p>
        </p:txBody>
      </p:sp>
      <p:sp>
        <p:nvSpPr>
          <p:cNvPr id="19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1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2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5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5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32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0CC7A9C01EE45A471894F4748AFF0" ma:contentTypeVersion="15" ma:contentTypeDescription="Create a new document." ma:contentTypeScope="" ma:versionID="26176d419bd3487b9cfca929e0ab0abf">
  <xsd:schema xmlns:xsd="http://www.w3.org/2001/XMLSchema" xmlns:xs="http://www.w3.org/2001/XMLSchema" xmlns:p="http://schemas.microsoft.com/office/2006/metadata/properties" xmlns:ns3="be3668c1-0469-45bd-b403-ebc506995120" xmlns:ns4="2c60c3a7-b744-40d7-8488-7f1ba24b95d6" targetNamespace="http://schemas.microsoft.com/office/2006/metadata/properties" ma:root="true" ma:fieldsID="c9dea65bb8d5865eb1e9e852ba7a0df4" ns3:_="" ns4:_="">
    <xsd:import namespace="be3668c1-0469-45bd-b403-ebc506995120"/>
    <xsd:import namespace="2c60c3a7-b744-40d7-8488-7f1ba24b95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68c1-0469-45bd-b403-ebc5069951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0c3a7-b744-40d7-8488-7f1ba24b9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60c3a7-b744-40d7-8488-7f1ba24b95d6" xsi:nil="true"/>
  </documentManagement>
</p:properties>
</file>

<file path=customXml/itemProps1.xml><?xml version="1.0" encoding="utf-8"?>
<ds:datastoreItem xmlns:ds="http://schemas.openxmlformats.org/officeDocument/2006/customXml" ds:itemID="{3FE375E9-E24A-49D1-9239-E3AF9FD9C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668c1-0469-45bd-b403-ebc506995120"/>
    <ds:schemaRef ds:uri="2c60c3a7-b744-40d7-8488-7f1ba24b9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50031-95F8-4BC7-9C4A-6034E9EB6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9925B-0F9A-42FA-B788-A1BC9C6BCA89}">
  <ds:schemaRefs>
    <ds:schemaRef ds:uri="http://www.w3.org/XML/1998/namespace"/>
    <ds:schemaRef ds:uri="http://schemas.microsoft.com/office/2006/metadata/properties"/>
    <ds:schemaRef ds:uri="be3668c1-0469-45bd-b403-ebc506995120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c60c3a7-b744-40d7-8488-7f1ba24b95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Pokémon Battle Simulator</vt:lpstr>
      <vt:lpstr>Languages and Libraries used:</vt:lpstr>
      <vt:lpstr>Methodology:</vt:lpstr>
      <vt:lpstr>Sample Outputs:</vt:lpstr>
      <vt:lpstr>Sample output: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Battle Simulator</dc:title>
  <dc:creator>Puru Singh</dc:creator>
  <cp:lastModifiedBy>Puru Singh</cp:lastModifiedBy>
  <cp:revision>1</cp:revision>
  <dcterms:created xsi:type="dcterms:W3CDTF">2023-03-25T05:37:32Z</dcterms:created>
  <dcterms:modified xsi:type="dcterms:W3CDTF">2023-03-25T06:20:02Z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0x010100FF80CC7A9C01EE45A471894F4748AFF0</vt:lpwstr>
  </property>
</Properties>
</file>