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92D-843F-4557-B5DE-BB3820D37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42C3C-2E04-4785-AF6E-F55AFC8CB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61E2-E73C-4D00-A400-2B7AFE20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405F-B331-4FC9-B86F-270747A7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7DA9D-7490-4BAC-8C8F-7C9DC42E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E25A-A72B-4A8B-AFA3-176DD8B6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1B2D1-93F0-4F7D-BB37-ECC3029B6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84CF-65BB-4A99-BF77-69C8D8DC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D305-BE86-4D8D-B143-A3C08CA8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1434-299D-4EEF-92EA-D4D83274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4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CE3F5-6535-4B5E-ABB9-245F6362D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529E5-132A-4885-96E6-EF06B52F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B91F-7C9D-4F55-9A54-18609620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9DEC-A17D-4B65-BC8B-E2D9230F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2CA2-C79C-48FF-9F9D-D0D530F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0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E65D-3A9C-4EDD-95A2-5933DFDF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B6CF-5A39-4844-94BA-E1B28E48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2CEF-8B0D-45A4-91EB-39D4F59E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6BFD-8DA5-42DF-B06E-FB103767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F489-CA00-43B9-AC82-9F421C4E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6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95E9-C8FA-4665-B5F3-409648BF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F20E-927E-47CA-A1BC-2FCAD7851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1C04-88EA-44B4-B857-97497225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6291E-5296-4B68-AC62-41AB5541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C4F3-BB23-49DB-891E-3A16E019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7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2E9A-1F49-4E22-A0F3-30A1BF7C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F26B-3348-4A1D-B959-C32FFB56D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05239-1648-4270-8122-D7D6D7B32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5EDC1-B4C4-48B0-A5A1-838BDE0B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8E728-58C5-4ED5-97B3-7F120B4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E75C-83F2-424E-A7D4-3437D5D0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6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36A1-1E0A-478B-9487-E3F638CA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4C29-871A-492E-B2E1-480E5335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6417E-E82C-4A2B-9715-CDEF3B05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7B42B-4578-4607-8CE5-8B3ADD20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7A0F4-2A6F-4295-8CF5-198E2A5BB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49BD-6C06-4505-A119-606193AA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EC098-282F-400F-9887-70FC187B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34BF4-A77D-43D6-A0F6-DFED35B4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A396-22B3-46CB-AA5E-EC165D95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F96BC-A776-497C-B8A4-4B37AE6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F591F-7A4F-4944-B1DA-934176E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4977E-B4C8-4905-BB3C-AD5DD810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0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D5773-17ED-49EC-BCF8-50AB5031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1C557-B33D-4CD6-957D-38CAC052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14F95-0204-45AF-9699-4DA52416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8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F33-5BC7-4B26-B957-99C011EC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AC94-190C-4F44-AEE4-183D157E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3024-864E-4747-BBAE-4B720A11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34066-54DA-4F58-AE30-A55FF68B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74BAB-2261-4027-8702-B522C3BF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7B415-D573-44A1-A879-44C97C8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5EF8-D788-4A50-81E7-1AAF948B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E2080-46E5-4694-87EE-C44BAB414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EF00A-B06D-40EC-9FB6-1547BBDA9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CE9D3-2EC2-4427-BC90-4B9E4DF6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51DB3-D86E-4452-8182-715AA2FA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2AD5-9FA9-4B56-B884-C0C3279C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DC3CC-7E0D-4B1F-93EA-76769B3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62D1-4B8D-48C8-A783-5A356DAE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1F6D-EF99-4EAE-9CC3-44BF23DB2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6F5D-9287-4D0F-BF14-7F5DB076E897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2E80-403E-4EFB-9BF1-137DE1200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855F-5D3A-4063-834C-A87624D8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1413-74E2-42E8-9ABA-F3500481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2DA2-A1C1-4807-87AA-A07CFA522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Free Electron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B84C6-324F-4DC1-83C3-F946E8272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09" y="4907756"/>
            <a:ext cx="9144000" cy="1655762"/>
          </a:xfrm>
        </p:spPr>
        <p:txBody>
          <a:bodyPr/>
          <a:lstStyle/>
          <a:p>
            <a:r>
              <a:rPr lang="en-IN" dirty="0"/>
              <a:t>By Pooja Bhardwaj</a:t>
            </a:r>
          </a:p>
          <a:p>
            <a:r>
              <a:rPr lang="en-IN" dirty="0"/>
              <a:t>Assistant Professor(Applied Science)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4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CD81-48C3-4B15-92AE-0347A7B8E0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14488" y="-30555"/>
            <a:ext cx="3041730" cy="132556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625C4-57DA-4F16-A296-068238D9A4DE}"/>
              </a:ext>
            </a:extLst>
          </p:cNvPr>
          <p:cNvSpPr txBox="1"/>
          <p:nvPr/>
        </p:nvSpPr>
        <p:spPr>
          <a:xfrm>
            <a:off x="3962399" y="1506022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Electron Theories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1919FA-3C47-4EDD-A814-D75D2D30A5A6}"/>
              </a:ext>
            </a:extLst>
          </p:cNvPr>
          <p:cNvCxnSpPr/>
          <p:nvPr/>
        </p:nvCxnSpPr>
        <p:spPr>
          <a:xfrm flipH="1">
            <a:off x="3172691" y="2008909"/>
            <a:ext cx="91440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822112-A42D-498D-BAA0-86251646D904}"/>
              </a:ext>
            </a:extLst>
          </p:cNvPr>
          <p:cNvSpPr txBox="1"/>
          <p:nvPr/>
        </p:nvSpPr>
        <p:spPr>
          <a:xfrm>
            <a:off x="2189018" y="2831585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Drude</a:t>
            </a:r>
            <a:r>
              <a:rPr lang="en-IN" dirty="0"/>
              <a:t> Theory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1DA41C-9D38-4ACE-9462-A3647CF0D2CD}"/>
              </a:ext>
            </a:extLst>
          </p:cNvPr>
          <p:cNvCxnSpPr/>
          <p:nvPr/>
        </p:nvCxnSpPr>
        <p:spPr>
          <a:xfrm>
            <a:off x="4599709" y="2008909"/>
            <a:ext cx="110836" cy="142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81AA9D-825D-4504-AAC5-386930AE941F}"/>
              </a:ext>
            </a:extLst>
          </p:cNvPr>
          <p:cNvSpPr txBox="1"/>
          <p:nvPr/>
        </p:nvSpPr>
        <p:spPr>
          <a:xfrm>
            <a:off x="3962399" y="3562555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Drude</a:t>
            </a:r>
            <a:r>
              <a:rPr lang="en-IN" dirty="0"/>
              <a:t>-Lorentz Theory</a:t>
            </a:r>
          </a:p>
          <a:p>
            <a:r>
              <a:rPr lang="en-IN" dirty="0"/>
              <a:t>(Classical free electron theory)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AF5FFE-1F0A-4FCB-86FF-D813337792D1}"/>
              </a:ext>
            </a:extLst>
          </p:cNvPr>
          <p:cNvCxnSpPr/>
          <p:nvPr/>
        </p:nvCxnSpPr>
        <p:spPr>
          <a:xfrm>
            <a:off x="5500255" y="1875354"/>
            <a:ext cx="1911927" cy="114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BBBFD2-5E09-4439-AB20-233FA1C0DC3F}"/>
              </a:ext>
            </a:extLst>
          </p:cNvPr>
          <p:cNvSpPr txBox="1"/>
          <p:nvPr/>
        </p:nvSpPr>
        <p:spPr>
          <a:xfrm>
            <a:off x="7412182" y="3195419"/>
            <a:ext cx="3189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Sommerfeld theory</a:t>
            </a:r>
          </a:p>
          <a:p>
            <a:r>
              <a:rPr lang="en-IN" dirty="0"/>
              <a:t>(Quantum free electron Theory)</a:t>
            </a:r>
          </a:p>
        </p:txBody>
      </p:sp>
    </p:spTree>
    <p:extLst>
      <p:ext uri="{BB962C8B-B14F-4D97-AF65-F5344CB8AC3E}">
        <p14:creationId xmlns:p14="http://schemas.microsoft.com/office/powerpoint/2010/main" val="21870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7BAC-4DF7-4A55-BCB8-56AEF7E4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Electron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B946-6E11-4E5C-8EF5-6B5E8EED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Electrons are free to move anywhere in the metal in the same way as gas molecules. Therefore it can be terms as </a:t>
            </a:r>
            <a:r>
              <a:rPr lang="en-IN" dirty="0">
                <a:solidFill>
                  <a:srgbClr val="FF0000"/>
                </a:solidFill>
              </a:rPr>
              <a:t>free electron gas model </a:t>
            </a:r>
            <a:r>
              <a:rPr lang="en-IN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35B2F-25C3-48F0-A642-1A2B998E8F9F}"/>
              </a:ext>
            </a:extLst>
          </p:cNvPr>
          <p:cNvSpPr/>
          <p:nvPr/>
        </p:nvSpPr>
        <p:spPr>
          <a:xfrm>
            <a:off x="3297381" y="3304308"/>
            <a:ext cx="4184073" cy="225829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A3600B-3BD4-4A75-9AC1-0C63AE29D187}"/>
              </a:ext>
            </a:extLst>
          </p:cNvPr>
          <p:cNvSpPr/>
          <p:nvPr/>
        </p:nvSpPr>
        <p:spPr>
          <a:xfrm>
            <a:off x="4045527" y="3865418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CDE103-DCF3-4612-8EE0-AAE854FB2045}"/>
              </a:ext>
            </a:extLst>
          </p:cNvPr>
          <p:cNvSpPr/>
          <p:nvPr/>
        </p:nvSpPr>
        <p:spPr>
          <a:xfrm>
            <a:off x="4627418" y="3733799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B1650A-9193-4483-A8BF-2B77EB9A4962}"/>
              </a:ext>
            </a:extLst>
          </p:cNvPr>
          <p:cNvSpPr/>
          <p:nvPr/>
        </p:nvSpPr>
        <p:spPr>
          <a:xfrm>
            <a:off x="4752109" y="4499262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89131F-EEF7-46F1-A76F-2184E0586EB9}"/>
              </a:ext>
            </a:extLst>
          </p:cNvPr>
          <p:cNvSpPr/>
          <p:nvPr/>
        </p:nvSpPr>
        <p:spPr>
          <a:xfrm>
            <a:off x="6563591" y="4738253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9BF7E9-4548-4E5B-ABE0-E85F71ABDBEF}"/>
              </a:ext>
            </a:extLst>
          </p:cNvPr>
          <p:cNvSpPr/>
          <p:nvPr/>
        </p:nvSpPr>
        <p:spPr>
          <a:xfrm>
            <a:off x="5846618" y="3733798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55EBAF-B6BC-4C1C-B415-30530482FFB8}"/>
              </a:ext>
            </a:extLst>
          </p:cNvPr>
          <p:cNvSpPr/>
          <p:nvPr/>
        </p:nvSpPr>
        <p:spPr>
          <a:xfrm>
            <a:off x="4073236" y="4745181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58A59A-C8B0-45B3-89C3-4DCB65F7FAFD}"/>
              </a:ext>
            </a:extLst>
          </p:cNvPr>
          <p:cNvSpPr/>
          <p:nvPr/>
        </p:nvSpPr>
        <p:spPr>
          <a:xfrm>
            <a:off x="5389418" y="4301836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6E3D8C-7E03-406B-8967-BC41B384E97E}"/>
              </a:ext>
            </a:extLst>
          </p:cNvPr>
          <p:cNvSpPr/>
          <p:nvPr/>
        </p:nvSpPr>
        <p:spPr>
          <a:xfrm>
            <a:off x="6102927" y="4367643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D9B65B-9509-4B06-9EB3-71FC3D105117}"/>
              </a:ext>
            </a:extLst>
          </p:cNvPr>
          <p:cNvCxnSpPr>
            <a:cxnSpLocks/>
          </p:cNvCxnSpPr>
          <p:nvPr/>
        </p:nvCxnSpPr>
        <p:spPr>
          <a:xfrm flipH="1">
            <a:off x="6927273" y="4613562"/>
            <a:ext cx="1846117" cy="25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245E33-1635-4665-AD1D-60D91109D201}"/>
              </a:ext>
            </a:extLst>
          </p:cNvPr>
          <p:cNvSpPr txBox="1"/>
          <p:nvPr/>
        </p:nvSpPr>
        <p:spPr>
          <a:xfrm>
            <a:off x="8745681" y="4457696"/>
            <a:ext cx="21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Conduction Electrons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8E49E-38FA-4EA3-8C8A-02228756AEE1}"/>
              </a:ext>
            </a:extLst>
          </p:cNvPr>
          <p:cNvSpPr txBox="1"/>
          <p:nvPr/>
        </p:nvSpPr>
        <p:spPr>
          <a:xfrm>
            <a:off x="614660" y="5930147"/>
            <a:ext cx="487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Therefore they obey law of kinetic theory of gases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0C9EB1-6CB8-428D-A38B-6F1CFEB7D650}"/>
              </a:ext>
            </a:extLst>
          </p:cNvPr>
          <p:cNvCxnSpPr/>
          <p:nvPr/>
        </p:nvCxnSpPr>
        <p:spPr>
          <a:xfrm flipH="1">
            <a:off x="7481454" y="3594160"/>
            <a:ext cx="1011382" cy="10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13969B-2C45-4AE4-88A7-69F2A580D3B5}"/>
              </a:ext>
            </a:extLst>
          </p:cNvPr>
          <p:cNvSpPr txBox="1"/>
          <p:nvPr/>
        </p:nvSpPr>
        <p:spPr>
          <a:xfrm>
            <a:off x="8503082" y="3385248"/>
            <a:ext cx="25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Metal as 3D array of ions</a:t>
            </a:r>
          </a:p>
        </p:txBody>
      </p:sp>
    </p:spTree>
    <p:extLst>
      <p:ext uri="{BB962C8B-B14F-4D97-AF65-F5344CB8AC3E}">
        <p14:creationId xmlns:p14="http://schemas.microsoft.com/office/powerpoint/2010/main" val="21712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B42284-12CE-417F-8236-E35C059212DC}"/>
              </a:ext>
            </a:extLst>
          </p:cNvPr>
          <p:cNvSpPr txBox="1"/>
          <p:nvPr/>
        </p:nvSpPr>
        <p:spPr>
          <a:xfrm>
            <a:off x="2133600" y="1189188"/>
            <a:ext cx="6931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Force of repulsion between electrons is considered insignificant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CBD5C-F634-429F-98AB-A90E2327D869}"/>
              </a:ext>
            </a:extLst>
          </p:cNvPr>
          <p:cNvSpPr/>
          <p:nvPr/>
        </p:nvSpPr>
        <p:spPr>
          <a:xfrm>
            <a:off x="2854036" y="2085107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EC5D44-BFF3-4D3B-9D86-FFBA0B4ACD25}"/>
              </a:ext>
            </a:extLst>
          </p:cNvPr>
          <p:cNvSpPr/>
          <p:nvPr/>
        </p:nvSpPr>
        <p:spPr>
          <a:xfrm>
            <a:off x="3906981" y="2085107"/>
            <a:ext cx="249382" cy="2632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C55BD-7978-4EA7-84AD-83CFC6C9BC00}"/>
              </a:ext>
            </a:extLst>
          </p:cNvPr>
          <p:cNvCxnSpPr>
            <a:cxnSpLocks/>
          </p:cNvCxnSpPr>
          <p:nvPr/>
        </p:nvCxnSpPr>
        <p:spPr>
          <a:xfrm>
            <a:off x="4205246" y="2306779"/>
            <a:ext cx="80356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D0442-4F64-4148-9846-F88042EF71CB}"/>
              </a:ext>
            </a:extLst>
          </p:cNvPr>
          <p:cNvCxnSpPr/>
          <p:nvPr/>
        </p:nvCxnSpPr>
        <p:spPr>
          <a:xfrm flipH="1">
            <a:off x="1939636" y="238297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3E4A25-A052-471D-8FDC-2ADD813024BF}"/>
              </a:ext>
            </a:extLst>
          </p:cNvPr>
          <p:cNvCxnSpPr/>
          <p:nvPr/>
        </p:nvCxnSpPr>
        <p:spPr>
          <a:xfrm>
            <a:off x="2175164" y="2306779"/>
            <a:ext cx="221672" cy="17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21A73-DD0F-4B0A-BDD6-9A6DAD6DBF73}"/>
              </a:ext>
            </a:extLst>
          </p:cNvPr>
          <p:cNvCxnSpPr/>
          <p:nvPr/>
        </p:nvCxnSpPr>
        <p:spPr>
          <a:xfrm flipH="1">
            <a:off x="2202873" y="2306779"/>
            <a:ext cx="138546" cy="18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616DEE-3A94-4E2B-BB00-F7798491CE08}"/>
              </a:ext>
            </a:extLst>
          </p:cNvPr>
          <p:cNvCxnSpPr/>
          <p:nvPr/>
        </p:nvCxnSpPr>
        <p:spPr>
          <a:xfrm>
            <a:off x="4502727" y="2216725"/>
            <a:ext cx="235528" cy="13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CF8E57-06CF-4DBC-BF45-FB4B121ED4C8}"/>
              </a:ext>
            </a:extLst>
          </p:cNvPr>
          <p:cNvCxnSpPr>
            <a:cxnSpLocks/>
          </p:cNvCxnSpPr>
          <p:nvPr/>
        </p:nvCxnSpPr>
        <p:spPr>
          <a:xfrm flipH="1">
            <a:off x="4607027" y="2216725"/>
            <a:ext cx="131228" cy="18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48E3116-13BA-4564-8048-D8F6A1941CFB}"/>
              </a:ext>
            </a:extLst>
          </p:cNvPr>
          <p:cNvSpPr/>
          <p:nvPr/>
        </p:nvSpPr>
        <p:spPr>
          <a:xfrm rot="5400000">
            <a:off x="5414816" y="2498118"/>
            <a:ext cx="956744" cy="405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5556C-21A9-4792-9B53-FDF8C673D92A}"/>
              </a:ext>
            </a:extLst>
          </p:cNvPr>
          <p:cNvSpPr txBox="1"/>
          <p:nvPr/>
        </p:nvSpPr>
        <p:spPr>
          <a:xfrm>
            <a:off x="4879481" y="3494033"/>
            <a:ext cx="2336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Potential = Constant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291D84-6F90-41B3-AB2B-59D09F050894}"/>
              </a:ext>
            </a:extLst>
          </p:cNvPr>
          <p:cNvSpPr/>
          <p:nvPr/>
        </p:nvSpPr>
        <p:spPr>
          <a:xfrm rot="5400000">
            <a:off x="5435646" y="4400213"/>
            <a:ext cx="956744" cy="405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94643-E209-40BA-BD3C-EE327976D71A}"/>
              </a:ext>
            </a:extLst>
          </p:cNvPr>
          <p:cNvSpPr txBox="1"/>
          <p:nvPr/>
        </p:nvSpPr>
        <p:spPr>
          <a:xfrm>
            <a:off x="5374520" y="5299480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Force = 0</a:t>
            </a:r>
          </a:p>
        </p:txBody>
      </p:sp>
    </p:spTree>
    <p:extLst>
      <p:ext uri="{BB962C8B-B14F-4D97-AF65-F5344CB8AC3E}">
        <p14:creationId xmlns:p14="http://schemas.microsoft.com/office/powerpoint/2010/main" val="116760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AA4EC-E924-4AAB-91B0-648C7094AF07}"/>
              </a:ext>
            </a:extLst>
          </p:cNvPr>
          <p:cNvSpPr txBox="1"/>
          <p:nvPr/>
        </p:nvSpPr>
        <p:spPr>
          <a:xfrm>
            <a:off x="4461164" y="471055"/>
            <a:ext cx="133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Failures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C027D-FBC6-40E9-BA94-EFA7FBC51295}"/>
              </a:ext>
            </a:extLst>
          </p:cNvPr>
          <p:cNvSpPr txBox="1"/>
          <p:nvPr/>
        </p:nvSpPr>
        <p:spPr>
          <a:xfrm>
            <a:off x="0" y="1427020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Never explain the difference between metal, semiconductor, insulators.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tells that F=0 which is not actually true. When an electron passes near an ion , a force acts on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V= constant (by theory) , but actually a periodic change in potential occurs when electron pass from one place to the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75BB7-DA22-4420-84C0-F780F6F5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64" y="4273531"/>
            <a:ext cx="2753109" cy="2314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E0C0C-4233-42B2-B190-6E652017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87" y="5032191"/>
            <a:ext cx="67636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7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9B46E-1250-40FB-A861-21AA3C3C928A}"/>
              </a:ext>
            </a:extLst>
          </p:cNvPr>
          <p:cNvSpPr txBox="1"/>
          <p:nvPr/>
        </p:nvSpPr>
        <p:spPr>
          <a:xfrm>
            <a:off x="0" y="14270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does not explain the concept of specific heat, temperature dependence of electrical conductivity and dependence of electrical conductivity on concentration of electrons.</a:t>
            </a:r>
          </a:p>
        </p:txBody>
      </p:sp>
    </p:spTree>
    <p:extLst>
      <p:ext uri="{BB962C8B-B14F-4D97-AF65-F5344CB8AC3E}">
        <p14:creationId xmlns:p14="http://schemas.microsoft.com/office/powerpoint/2010/main" val="63758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C3CD61-2BFF-4E72-B218-B5ED639FB4E6}"/>
              </a:ext>
            </a:extLst>
          </p:cNvPr>
          <p:cNvSpPr txBox="1"/>
          <p:nvPr/>
        </p:nvSpPr>
        <p:spPr>
          <a:xfrm>
            <a:off x="3439952" y="3144983"/>
            <a:ext cx="5312095" cy="1569660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lang="en-I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61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50AB-18CE-4C59-B9CA-B227ED60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D96D-CBA3-427B-ADF9-C6B08DE5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5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Free Electron Theory</vt:lpstr>
      <vt:lpstr>Introduction</vt:lpstr>
      <vt:lpstr>Free Electron Theory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Electron Theory</dc:title>
  <dc:creator>Pooja</dc:creator>
  <cp:lastModifiedBy>Pooja</cp:lastModifiedBy>
  <cp:revision>10</cp:revision>
  <dcterms:created xsi:type="dcterms:W3CDTF">2020-09-07T01:02:14Z</dcterms:created>
  <dcterms:modified xsi:type="dcterms:W3CDTF">2020-09-08T05:05:23Z</dcterms:modified>
</cp:coreProperties>
</file>