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Albert Sans"/>
      <p:regular r:id="rId20"/>
      <p:bold r:id="rId21"/>
      <p:italic r:id="rId22"/>
      <p:boldItalic r:id="rId23"/>
    </p:embeddedFont>
    <p:embeddedFont>
      <p:font typeface="Nanum Myeongj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bertSans-regular.fntdata"/><Relationship Id="rId22" Type="http://schemas.openxmlformats.org/officeDocument/2006/relationships/font" Target="fonts/AlbertSans-italic.fntdata"/><Relationship Id="rId21" Type="http://schemas.openxmlformats.org/officeDocument/2006/relationships/font" Target="fonts/AlbertSans-bold.fntdata"/><Relationship Id="rId24" Type="http://schemas.openxmlformats.org/officeDocument/2006/relationships/font" Target="fonts/NanumMyeongjo-regular.fntdata"/><Relationship Id="rId23" Type="http://schemas.openxmlformats.org/officeDocument/2006/relationships/font" Target="fonts/Albert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anumMyeongj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19" Type="http://schemas.openxmlformats.org/officeDocument/2006/relationships/font" Target="fonts/Lato-boldItalic.fntdata"/><Relationship Id="rId18" Type="http://schemas.openxmlformats.org/officeDocument/2006/relationships/font" Target="fonts/La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1eee5800e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31eee5800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3780304" y="889050"/>
            <a:ext cx="4446900" cy="18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7200"/>
              <a:buFont typeface="Nanum Myeongjo"/>
              <a:buNone/>
              <a:defRPr sz="7200"/>
            </a:lvl1pPr>
            <a:lvl2pPr lvl="1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3" type="title"/>
          </p:nvPr>
        </p:nvSpPr>
        <p:spPr>
          <a:xfrm>
            <a:off x="3821131" y="380700"/>
            <a:ext cx="274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829943" y="4016050"/>
            <a:ext cx="13092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sz="1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9pPr>
          </a:lstStyle>
          <a:p/>
        </p:txBody>
      </p:sp>
      <p:sp>
        <p:nvSpPr>
          <p:cNvPr id="14" name="Google Shape;14;p2"/>
          <p:cNvSpPr txBox="1"/>
          <p:nvPr>
            <p:ph idx="4" type="subTitle"/>
          </p:nvPr>
        </p:nvSpPr>
        <p:spPr>
          <a:xfrm>
            <a:off x="5258968" y="4016050"/>
            <a:ext cx="13092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sz="1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/>
            </a:lvl9pPr>
          </a:lstStyle>
          <a:p/>
        </p:txBody>
      </p:sp>
      <p:sp>
        <p:nvSpPr>
          <p:cNvPr id="15" name="Google Shape;15;p2"/>
          <p:cNvSpPr/>
          <p:nvPr>
            <p:ph idx="5" type="pic"/>
          </p:nvPr>
        </p:nvSpPr>
        <p:spPr>
          <a:xfrm>
            <a:off x="228600" y="223475"/>
            <a:ext cx="2857200" cy="2348100"/>
          </a:xfrm>
          <a:prstGeom prst="round2SameRect">
            <a:avLst>
              <a:gd fmla="val 4621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" name="Google Shape;16;p2"/>
          <p:cNvSpPr/>
          <p:nvPr>
            <p:ph idx="6" type="pic"/>
          </p:nvPr>
        </p:nvSpPr>
        <p:spPr>
          <a:xfrm rot="10800000">
            <a:off x="228600" y="2564446"/>
            <a:ext cx="2857200" cy="2348100"/>
          </a:xfrm>
          <a:prstGeom prst="round2SameRect">
            <a:avLst>
              <a:gd fmla="val 5506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3" name="Google Shape;8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1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List of 4">
  <p:cSld name="SECTION_HEADER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948175" y="797675"/>
            <a:ext cx="2852100" cy="26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bert Sans"/>
              <a:buNone/>
              <a:defRPr sz="48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2" type="title"/>
          </p:nvPr>
        </p:nvSpPr>
        <p:spPr>
          <a:xfrm>
            <a:off x="4469650" y="936450"/>
            <a:ext cx="44403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4469650" y="1754050"/>
            <a:ext cx="44403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4" type="title"/>
          </p:nvPr>
        </p:nvSpPr>
        <p:spPr>
          <a:xfrm>
            <a:off x="4469650" y="2574700"/>
            <a:ext cx="44403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5" type="title"/>
          </p:nvPr>
        </p:nvSpPr>
        <p:spPr>
          <a:xfrm>
            <a:off x="4454025" y="3395350"/>
            <a:ext cx="44532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4"/>
          <p:cNvSpPr/>
          <p:nvPr>
            <p:ph idx="6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Purple">
  <p:cSld name="CUSTOM">
    <p:bg>
      <p:bgPr>
        <a:solidFill>
          <a:schemeClr val="l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anum Myeongjo"/>
              <a:buNone/>
              <a:defRPr sz="9600">
                <a:solidFill>
                  <a:schemeClr val="dk2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lbert Sans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5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1" name="Google Shape;101;p15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ll Quote">
  <p:cSld name="CUSTOM_1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4627750" y="1204950"/>
            <a:ext cx="2489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3" type="body"/>
          </p:nvPr>
        </p:nvSpPr>
        <p:spPr>
          <a:xfrm>
            <a:off x="4627750" y="1592350"/>
            <a:ext cx="25392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06" name="Google Shape;106;p16"/>
          <p:cNvSpPr/>
          <p:nvPr>
            <p:ph idx="4" type="pic"/>
          </p:nvPr>
        </p:nvSpPr>
        <p:spPr>
          <a:xfrm rot="-5400000">
            <a:off x="1529325" y="1257825"/>
            <a:ext cx="3114600" cy="2619600"/>
          </a:xfrm>
          <a:prstGeom prst="round2SameRect">
            <a:avLst>
              <a:gd fmla="val 3848" name="adj1"/>
              <a:gd fmla="val 0" name="adj2"/>
            </a:avLst>
          </a:prstGeom>
          <a:noFill/>
          <a:ln>
            <a:noFill/>
          </a:ln>
        </p:spPr>
      </p:sp>
      <p:sp>
        <p:nvSpPr>
          <p:cNvPr id="107" name="Google Shape;107;p16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Page Image">
  <p:cSld name="CUSTOM_2">
    <p:bg>
      <p:bgPr>
        <a:solidFill>
          <a:schemeClr val="lt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>
            <p:ph idx="2" type="pic"/>
          </p:nvPr>
        </p:nvSpPr>
        <p:spPr>
          <a:xfrm>
            <a:off x="120000" y="114300"/>
            <a:ext cx="8904000" cy="49149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3_1">
    <p:bg>
      <p:bgPr>
        <a:solidFill>
          <a:schemeClr val="lt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>
            <p:ph idx="2" type="pic"/>
          </p:nvPr>
        </p:nvSpPr>
        <p:spPr>
          <a:xfrm>
            <a:off x="114275" y="114300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112" name="Google Shape;112;p18"/>
          <p:cNvSpPr/>
          <p:nvPr>
            <p:ph idx="3" type="pic"/>
          </p:nvPr>
        </p:nvSpPr>
        <p:spPr>
          <a:xfrm>
            <a:off x="3117080" y="114300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113" name="Google Shape;113;p18"/>
          <p:cNvSpPr/>
          <p:nvPr>
            <p:ph idx="4" type="pic"/>
          </p:nvPr>
        </p:nvSpPr>
        <p:spPr>
          <a:xfrm>
            <a:off x="114275" y="2604796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114" name="Google Shape;114;p18"/>
          <p:cNvSpPr/>
          <p:nvPr>
            <p:ph idx="5" type="pic"/>
          </p:nvPr>
        </p:nvSpPr>
        <p:spPr>
          <a:xfrm>
            <a:off x="3117080" y="2604796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115" name="Google Shape;115;p18"/>
          <p:cNvSpPr/>
          <p:nvPr>
            <p:ph idx="6" type="pic"/>
          </p:nvPr>
        </p:nvSpPr>
        <p:spPr>
          <a:xfrm>
            <a:off x="6109898" y="114300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116" name="Google Shape;116;p18"/>
          <p:cNvSpPr/>
          <p:nvPr>
            <p:ph idx="7" type="pic"/>
          </p:nvPr>
        </p:nvSpPr>
        <p:spPr>
          <a:xfrm>
            <a:off x="6109898" y="2604796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 + Content">
  <p:cSld name="CUSTOM_3_2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5235220" y="2573350"/>
            <a:ext cx="3798300" cy="19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lbert Sans"/>
              <a:buChar char="●"/>
              <a:defRPr u="none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○"/>
              <a:defRPr u="none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■"/>
              <a:defRPr u="none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●"/>
              <a:defRPr u="none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○"/>
              <a:defRPr u="none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■"/>
              <a:defRPr u="none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●"/>
              <a:defRPr u="none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○"/>
              <a:defRPr u="none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■"/>
              <a:defRPr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2" type="body"/>
          </p:nvPr>
        </p:nvSpPr>
        <p:spPr>
          <a:xfrm>
            <a:off x="5235220" y="750863"/>
            <a:ext cx="37299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type="title"/>
          </p:nvPr>
        </p:nvSpPr>
        <p:spPr>
          <a:xfrm>
            <a:off x="5257467" y="327150"/>
            <a:ext cx="274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19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2" name="Google Shape;122;p19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19"/>
          <p:cNvSpPr/>
          <p:nvPr>
            <p:ph idx="5" type="pic"/>
          </p:nvPr>
        </p:nvSpPr>
        <p:spPr>
          <a:xfrm rot="10800000">
            <a:off x="228600" y="2561290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  <p:sp>
        <p:nvSpPr>
          <p:cNvPr id="124" name="Google Shape;124;p19"/>
          <p:cNvSpPr/>
          <p:nvPr>
            <p:ph idx="6" type="pic"/>
          </p:nvPr>
        </p:nvSpPr>
        <p:spPr>
          <a:xfrm>
            <a:off x="2486554" y="223525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  <p:sp>
        <p:nvSpPr>
          <p:cNvPr id="125" name="Google Shape;125;p19"/>
          <p:cNvSpPr/>
          <p:nvPr>
            <p:ph idx="7" type="pic"/>
          </p:nvPr>
        </p:nvSpPr>
        <p:spPr>
          <a:xfrm flipH="1" rot="10800000">
            <a:off x="2486554" y="2561290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  <p:sp>
        <p:nvSpPr>
          <p:cNvPr id="126" name="Google Shape;126;p19"/>
          <p:cNvSpPr/>
          <p:nvPr>
            <p:ph idx="8" type="pic"/>
          </p:nvPr>
        </p:nvSpPr>
        <p:spPr>
          <a:xfrm flipH="1">
            <a:off x="228600" y="224575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Text">
  <p:cSld name="CUSTOM_4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970234" y="770775"/>
            <a:ext cx="37299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956138" y="327150"/>
            <a:ext cx="274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2" type="body"/>
          </p:nvPr>
        </p:nvSpPr>
        <p:spPr>
          <a:xfrm>
            <a:off x="5235225" y="824225"/>
            <a:ext cx="3321600" cy="3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lbert Sans"/>
              <a:buChar char="●"/>
              <a:defRPr u="none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u="none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u="none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u="none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u="none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u="none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u="none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u="none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100"/>
              <a:buChar char="■"/>
              <a:defRPr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1" name="Google Shape;131;p20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2" name="Google Shape;132;p20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">
  <p:cSld name="CUSTOM_4_1"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949503" y="770775"/>
            <a:ext cx="71715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type="title"/>
          </p:nvPr>
        </p:nvSpPr>
        <p:spPr>
          <a:xfrm>
            <a:off x="956138" y="327150"/>
            <a:ext cx="274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961716" y="2599900"/>
            <a:ext cx="7145100" cy="18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lbert Sans"/>
              <a:buChar char="●"/>
              <a:defRPr u="none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u="none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u="none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u="none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u="none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u="none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u="none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u="none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100"/>
              <a:buChar char="■"/>
              <a:defRPr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7" name="Google Shape;137;p21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8" name="Google Shape;138;p21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Green">
  <p:cSld name="CUSTOM_5">
    <p:bg>
      <p:bgPr>
        <a:solidFill>
          <a:schemeClr val="accen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1" name="Google Shape;141;p22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anum Myeongjo"/>
              <a:buNone/>
              <a:defRPr sz="9600">
                <a:solidFill>
                  <a:schemeClr val="dk2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lbert Sans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Problem">
  <p:cSld name="CUSTOM_6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6" name="Google Shape;146;p23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idx="1" type="subTitle"/>
          </p:nvPr>
        </p:nvSpPr>
        <p:spPr>
          <a:xfrm>
            <a:off x="958450" y="2692875"/>
            <a:ext cx="71379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b="0"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3" type="title"/>
          </p:nvPr>
        </p:nvSpPr>
        <p:spPr>
          <a:xfrm>
            <a:off x="956150" y="555750"/>
            <a:ext cx="355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b="1" sz="14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4" type="title"/>
          </p:nvPr>
        </p:nvSpPr>
        <p:spPr>
          <a:xfrm>
            <a:off x="941263" y="866159"/>
            <a:ext cx="71379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&amp; Benefits">
  <p:cSld name="CUSTOM_7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idx="1" type="subTitle"/>
          </p:nvPr>
        </p:nvSpPr>
        <p:spPr>
          <a:xfrm>
            <a:off x="-394525" y="762900"/>
            <a:ext cx="29583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52" name="Google Shape;152;p24"/>
          <p:cNvSpPr txBox="1"/>
          <p:nvPr>
            <p:ph idx="2" type="subTitle"/>
          </p:nvPr>
        </p:nvSpPr>
        <p:spPr>
          <a:xfrm>
            <a:off x="7780000" y="762900"/>
            <a:ext cx="19617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lbert Sans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3" type="subTitle"/>
          </p:nvPr>
        </p:nvSpPr>
        <p:spPr>
          <a:xfrm>
            <a:off x="-867225" y="1991550"/>
            <a:ext cx="20115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lbert Sans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4" type="subTitle"/>
          </p:nvPr>
        </p:nvSpPr>
        <p:spPr>
          <a:xfrm>
            <a:off x="1384800" y="1991550"/>
            <a:ext cx="19617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55" name="Google Shape;155;p24"/>
          <p:cNvSpPr txBox="1"/>
          <p:nvPr>
            <p:ph idx="5" type="subTitle"/>
          </p:nvPr>
        </p:nvSpPr>
        <p:spPr>
          <a:xfrm>
            <a:off x="3556975" y="1991550"/>
            <a:ext cx="44034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6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9pPr>
          </a:lstStyle>
          <a:p/>
        </p:txBody>
      </p:sp>
      <p:sp>
        <p:nvSpPr>
          <p:cNvPr id="156" name="Google Shape;156;p24"/>
          <p:cNvSpPr txBox="1"/>
          <p:nvPr>
            <p:ph idx="6" type="subTitle"/>
          </p:nvPr>
        </p:nvSpPr>
        <p:spPr>
          <a:xfrm>
            <a:off x="8207225" y="1991550"/>
            <a:ext cx="22164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57" name="Google Shape;157;p24"/>
          <p:cNvSpPr txBox="1"/>
          <p:nvPr>
            <p:ph idx="7" type="subTitle"/>
          </p:nvPr>
        </p:nvSpPr>
        <p:spPr>
          <a:xfrm>
            <a:off x="307950" y="3220200"/>
            <a:ext cx="38076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58" name="Google Shape;158;p24"/>
          <p:cNvSpPr txBox="1"/>
          <p:nvPr>
            <p:ph idx="8" type="subTitle"/>
          </p:nvPr>
        </p:nvSpPr>
        <p:spPr>
          <a:xfrm>
            <a:off x="4367925" y="3220200"/>
            <a:ext cx="21210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lbert Sans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9" type="subTitle"/>
          </p:nvPr>
        </p:nvSpPr>
        <p:spPr>
          <a:xfrm>
            <a:off x="6718750" y="3220200"/>
            <a:ext cx="23832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13" type="subTitle"/>
          </p:nvPr>
        </p:nvSpPr>
        <p:spPr>
          <a:xfrm>
            <a:off x="2793625" y="762900"/>
            <a:ext cx="21435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lbert Sans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14" type="subTitle"/>
          </p:nvPr>
        </p:nvSpPr>
        <p:spPr>
          <a:xfrm>
            <a:off x="5151963" y="762900"/>
            <a:ext cx="24132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62" name="Google Shape;162;p24"/>
          <p:cNvSpPr/>
          <p:nvPr>
            <p:ph idx="15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63" name="Google Shape;163;p24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 Graph">
  <p:cSld name="CUSTOM_8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b="1" sz="14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6" name="Google Shape;166;p25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67" name="Google Shape;167;p25"/>
          <p:cNvSpPr txBox="1"/>
          <p:nvPr>
            <p:ph idx="1" type="subTitle"/>
          </p:nvPr>
        </p:nvSpPr>
        <p:spPr>
          <a:xfrm>
            <a:off x="3831000" y="327150"/>
            <a:ext cx="4500300" cy="1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b="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25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e Graph">
  <p:cSld name="CUSTOM_8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idx="1" type="subTitle"/>
          </p:nvPr>
        </p:nvSpPr>
        <p:spPr>
          <a:xfrm>
            <a:off x="955475" y="1615450"/>
            <a:ext cx="3291600" cy="28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b="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26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b="1" sz="14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2" name="Google Shape;172;p26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3" name="Google Shape;173;p26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Solution">
  <p:cSld name="CUSTOM_9">
    <p:bg>
      <p:bgPr>
        <a:solidFill>
          <a:schemeClr val="accen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7"/>
          <p:cNvSpPr txBox="1"/>
          <p:nvPr>
            <p:ph idx="1" type="subTitle"/>
          </p:nvPr>
        </p:nvSpPr>
        <p:spPr>
          <a:xfrm>
            <a:off x="958450" y="2692875"/>
            <a:ext cx="71379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77" name="Google Shape;177;p27"/>
          <p:cNvSpPr txBox="1"/>
          <p:nvPr>
            <p:ph type="title"/>
          </p:nvPr>
        </p:nvSpPr>
        <p:spPr>
          <a:xfrm>
            <a:off x="956150" y="555750"/>
            <a:ext cx="355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8" name="Google Shape;178;p27"/>
          <p:cNvSpPr txBox="1"/>
          <p:nvPr>
            <p:ph idx="2" type="title"/>
          </p:nvPr>
        </p:nvSpPr>
        <p:spPr>
          <a:xfrm>
            <a:off x="941263" y="866159"/>
            <a:ext cx="71379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9" name="Google Shape;179;p27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0" name="Google Shape;180;p27"/>
          <p:cNvSpPr/>
          <p:nvPr>
            <p:ph idx="4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y It Works">
  <p:cSld name="CUSTOM_9_1">
    <p:bg>
      <p:bgPr>
        <a:solidFill>
          <a:schemeClr val="accen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8"/>
          <p:cNvSpPr/>
          <p:nvPr>
            <p:ph idx="2" type="pic"/>
          </p:nvPr>
        </p:nvSpPr>
        <p:spPr>
          <a:xfrm rot="-5400000">
            <a:off x="-113050" y="322725"/>
            <a:ext cx="4911300" cy="4450500"/>
          </a:xfrm>
          <a:prstGeom prst="round2SameRect">
            <a:avLst>
              <a:gd fmla="val 2860" name="adj1"/>
              <a:gd fmla="val 0" name="adj2"/>
            </a:avLst>
          </a:prstGeom>
          <a:noFill/>
          <a:ln>
            <a:noFill/>
          </a:ln>
        </p:spPr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5364025" y="704025"/>
            <a:ext cx="3437700" cy="3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lbert Sans"/>
              <a:buChar char="●"/>
              <a:defRPr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○"/>
              <a:defRPr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■"/>
              <a:defRPr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●"/>
              <a:defRPr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○"/>
              <a:defRPr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■"/>
              <a:defRPr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●"/>
              <a:defRPr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○"/>
              <a:defRPr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6" name="Google Shape;186;p28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Teal">
  <p:cSld name="CUSTOM_5_1">
    <p:bg>
      <p:bgPr>
        <a:solidFill>
          <a:schemeClr val="accent2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9" name="Google Shape;189;p29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anum Myeongjo"/>
              <a:buNone/>
              <a:defRPr sz="9600">
                <a:solidFill>
                  <a:schemeClr val="dk2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0" name="Google Shape;190;p29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lbert Sans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1" name="Google Shape;191;p29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Pullquote">
  <p:cSld name="CUSTOM_18">
    <p:bg>
      <p:bgPr>
        <a:solidFill>
          <a:schemeClr val="accent2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idx="1" type="subTitle"/>
          </p:nvPr>
        </p:nvSpPr>
        <p:spPr>
          <a:xfrm>
            <a:off x="821950" y="763675"/>
            <a:ext cx="2070300" cy="3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30"/>
          <p:cNvSpPr/>
          <p:nvPr/>
        </p:nvSpPr>
        <p:spPr>
          <a:xfrm>
            <a:off x="114300" y="114300"/>
            <a:ext cx="8915400" cy="4914900"/>
          </a:xfrm>
          <a:prstGeom prst="roundRect">
            <a:avLst>
              <a:gd fmla="val 33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0"/>
          <p:cNvSpPr txBox="1"/>
          <p:nvPr>
            <p:ph idx="2" type="subTitle"/>
          </p:nvPr>
        </p:nvSpPr>
        <p:spPr>
          <a:xfrm>
            <a:off x="1062075" y="763675"/>
            <a:ext cx="7025400" cy="3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anum Myeongjo"/>
              <a:buNone/>
              <a:defRPr b="0" sz="36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6" name="Google Shape;196;p30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7" name="Google Shape;197;p30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Audience Venn Diagram">
  <p:cSld name="CUSTOM_10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0" name="Google Shape;200;p31"/>
          <p:cNvSpPr txBox="1"/>
          <p:nvPr>
            <p:ph idx="2" type="title"/>
          </p:nvPr>
        </p:nvSpPr>
        <p:spPr>
          <a:xfrm>
            <a:off x="956150" y="394200"/>
            <a:ext cx="355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201" name="Google Shape;201;p31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of 3 Concepts">
  <p:cSld name="CUSTOM_11">
    <p:bg>
      <p:bgPr>
        <a:solidFill>
          <a:schemeClr val="accent2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2"/>
          <p:cNvSpPr txBox="1"/>
          <p:nvPr>
            <p:ph type="title"/>
          </p:nvPr>
        </p:nvSpPr>
        <p:spPr>
          <a:xfrm>
            <a:off x="941780" y="715125"/>
            <a:ext cx="78600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1188971" y="2402817"/>
            <a:ext cx="18933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6" name="Google Shape;206;p32"/>
          <p:cNvSpPr txBox="1"/>
          <p:nvPr>
            <p:ph idx="2" type="body"/>
          </p:nvPr>
        </p:nvSpPr>
        <p:spPr>
          <a:xfrm>
            <a:off x="3628515" y="2402817"/>
            <a:ext cx="18933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7" name="Google Shape;207;p32"/>
          <p:cNvSpPr txBox="1"/>
          <p:nvPr>
            <p:ph idx="3" type="subTitle"/>
          </p:nvPr>
        </p:nvSpPr>
        <p:spPr>
          <a:xfrm>
            <a:off x="1078092" y="1852966"/>
            <a:ext cx="21255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8" name="Google Shape;208;p32"/>
          <p:cNvSpPr txBox="1"/>
          <p:nvPr>
            <p:ph idx="4" type="subTitle"/>
          </p:nvPr>
        </p:nvSpPr>
        <p:spPr>
          <a:xfrm>
            <a:off x="3524146" y="1852966"/>
            <a:ext cx="21255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5" type="subTitle"/>
          </p:nvPr>
        </p:nvSpPr>
        <p:spPr>
          <a:xfrm>
            <a:off x="5970200" y="1852966"/>
            <a:ext cx="21255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6" type="body"/>
          </p:nvPr>
        </p:nvSpPr>
        <p:spPr>
          <a:xfrm>
            <a:off x="6068972" y="2402817"/>
            <a:ext cx="18933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1" name="Google Shape;211;p32"/>
          <p:cNvSpPr/>
          <p:nvPr>
            <p:ph idx="7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of 6 Concepts">
  <p:cSld name="CUSTOM_11_1">
    <p:bg>
      <p:bgPr>
        <a:solidFill>
          <a:schemeClr val="accent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3"/>
          <p:cNvSpPr txBox="1"/>
          <p:nvPr>
            <p:ph idx="1" type="subTitle"/>
          </p:nvPr>
        </p:nvSpPr>
        <p:spPr>
          <a:xfrm>
            <a:off x="1062065" y="917207"/>
            <a:ext cx="2021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5" name="Google Shape;215;p33"/>
          <p:cNvSpPr txBox="1"/>
          <p:nvPr>
            <p:ph idx="2" type="subTitle"/>
          </p:nvPr>
        </p:nvSpPr>
        <p:spPr>
          <a:xfrm>
            <a:off x="3507690" y="917207"/>
            <a:ext cx="2021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33"/>
          <p:cNvSpPr txBox="1"/>
          <p:nvPr>
            <p:ph idx="3" type="subTitle"/>
          </p:nvPr>
        </p:nvSpPr>
        <p:spPr>
          <a:xfrm>
            <a:off x="5956640" y="917207"/>
            <a:ext cx="2021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7" name="Google Shape;217;p33"/>
          <p:cNvSpPr txBox="1"/>
          <p:nvPr>
            <p:ph idx="4" type="body"/>
          </p:nvPr>
        </p:nvSpPr>
        <p:spPr>
          <a:xfrm>
            <a:off x="1172475" y="1372575"/>
            <a:ext cx="19131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8" name="Google Shape;218;p33"/>
          <p:cNvSpPr txBox="1"/>
          <p:nvPr>
            <p:ph idx="5" type="body"/>
          </p:nvPr>
        </p:nvSpPr>
        <p:spPr>
          <a:xfrm>
            <a:off x="3618100" y="1372575"/>
            <a:ext cx="19131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9" name="Google Shape;219;p33"/>
          <p:cNvSpPr txBox="1"/>
          <p:nvPr>
            <p:ph idx="6" type="body"/>
          </p:nvPr>
        </p:nvSpPr>
        <p:spPr>
          <a:xfrm>
            <a:off x="6067050" y="1372575"/>
            <a:ext cx="19131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0" name="Google Shape;220;p33"/>
          <p:cNvSpPr txBox="1"/>
          <p:nvPr>
            <p:ph idx="7" type="subTitle"/>
          </p:nvPr>
        </p:nvSpPr>
        <p:spPr>
          <a:xfrm>
            <a:off x="5956640" y="2552219"/>
            <a:ext cx="2021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1" name="Google Shape;221;p33"/>
          <p:cNvSpPr txBox="1"/>
          <p:nvPr>
            <p:ph idx="8" type="body"/>
          </p:nvPr>
        </p:nvSpPr>
        <p:spPr>
          <a:xfrm>
            <a:off x="3618088" y="3007588"/>
            <a:ext cx="19131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2" name="Google Shape;222;p33"/>
          <p:cNvSpPr txBox="1"/>
          <p:nvPr>
            <p:ph idx="9" type="subTitle"/>
          </p:nvPr>
        </p:nvSpPr>
        <p:spPr>
          <a:xfrm>
            <a:off x="3508752" y="2552219"/>
            <a:ext cx="2021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3" name="Google Shape;223;p33"/>
          <p:cNvSpPr txBox="1"/>
          <p:nvPr>
            <p:ph idx="13" type="body"/>
          </p:nvPr>
        </p:nvSpPr>
        <p:spPr>
          <a:xfrm>
            <a:off x="1171275" y="3007588"/>
            <a:ext cx="19131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4" name="Google Shape;224;p33"/>
          <p:cNvSpPr txBox="1"/>
          <p:nvPr>
            <p:ph idx="14" type="subTitle"/>
          </p:nvPr>
        </p:nvSpPr>
        <p:spPr>
          <a:xfrm>
            <a:off x="1060865" y="2552219"/>
            <a:ext cx="20211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5" name="Google Shape;225;p33"/>
          <p:cNvSpPr txBox="1"/>
          <p:nvPr>
            <p:ph idx="15" type="body"/>
          </p:nvPr>
        </p:nvSpPr>
        <p:spPr>
          <a:xfrm>
            <a:off x="6067050" y="3007588"/>
            <a:ext cx="19131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6" name="Google Shape;226;p33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7" name="Google Shape;227;p33"/>
          <p:cNvSpPr/>
          <p:nvPr>
            <p:ph idx="16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Graph">
  <p:cSld name="CUSTOM_12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idx="1" type="subTitle"/>
          </p:nvPr>
        </p:nvSpPr>
        <p:spPr>
          <a:xfrm>
            <a:off x="960850" y="3191652"/>
            <a:ext cx="4082700" cy="15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b="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lbert Sans"/>
              <a:buNone/>
              <a:defRPr/>
            </a:lvl9pPr>
          </a:lstStyle>
          <a:p/>
        </p:txBody>
      </p:sp>
      <p:sp>
        <p:nvSpPr>
          <p:cNvPr id="230" name="Google Shape;230;p34"/>
          <p:cNvSpPr txBox="1"/>
          <p:nvPr>
            <p:ph type="title"/>
          </p:nvPr>
        </p:nvSpPr>
        <p:spPr>
          <a:xfrm>
            <a:off x="932850" y="730375"/>
            <a:ext cx="4082700" cy="21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231" name="Google Shape;231;p34"/>
          <p:cNvSpPr txBox="1"/>
          <p:nvPr>
            <p:ph idx="2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2" name="Google Shape;232;p34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or Landscape">
  <p:cSld name="CUSTOM_14"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6564350" y="577612"/>
            <a:ext cx="22374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5" name="Google Shape;235;p35"/>
          <p:cNvSpPr txBox="1"/>
          <p:nvPr>
            <p:ph idx="2" type="body"/>
          </p:nvPr>
        </p:nvSpPr>
        <p:spPr>
          <a:xfrm>
            <a:off x="6564350" y="1810914"/>
            <a:ext cx="22374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6" name="Google Shape;236;p35"/>
          <p:cNvSpPr txBox="1"/>
          <p:nvPr>
            <p:ph idx="3" type="body"/>
          </p:nvPr>
        </p:nvSpPr>
        <p:spPr>
          <a:xfrm>
            <a:off x="6564350" y="3038996"/>
            <a:ext cx="22374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7" name="Google Shape;237;p35"/>
          <p:cNvSpPr txBox="1"/>
          <p:nvPr>
            <p:ph type="title"/>
          </p:nvPr>
        </p:nvSpPr>
        <p:spPr>
          <a:xfrm>
            <a:off x="3706300" y="327150"/>
            <a:ext cx="20091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8" name="Google Shape;238;p35"/>
          <p:cNvSpPr txBox="1"/>
          <p:nvPr>
            <p:ph idx="4" type="body"/>
          </p:nvPr>
        </p:nvSpPr>
        <p:spPr>
          <a:xfrm>
            <a:off x="3706300" y="577612"/>
            <a:ext cx="22374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9" name="Google Shape;239;p35"/>
          <p:cNvSpPr txBox="1"/>
          <p:nvPr>
            <p:ph idx="5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0" name="Google Shape;240;p35"/>
          <p:cNvSpPr txBox="1"/>
          <p:nvPr>
            <p:ph idx="6" type="title"/>
          </p:nvPr>
        </p:nvSpPr>
        <p:spPr>
          <a:xfrm>
            <a:off x="956150" y="327150"/>
            <a:ext cx="20091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None/>
              <a:defRPr b="1" sz="14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41" name="Google Shape;241;p35"/>
          <p:cNvSpPr/>
          <p:nvPr>
            <p:ph idx="7" type="pic"/>
          </p:nvPr>
        </p:nvSpPr>
        <p:spPr>
          <a:xfrm>
            <a:off x="3205625" y="423875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2" name="Google Shape;242;p35"/>
          <p:cNvSpPr/>
          <p:nvPr>
            <p:ph idx="8" type="pic"/>
          </p:nvPr>
        </p:nvSpPr>
        <p:spPr>
          <a:xfrm>
            <a:off x="6063675" y="423875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3" name="Google Shape;243;p35"/>
          <p:cNvSpPr/>
          <p:nvPr>
            <p:ph idx="9" type="pic"/>
          </p:nvPr>
        </p:nvSpPr>
        <p:spPr>
          <a:xfrm>
            <a:off x="3205625" y="1653438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4" name="Google Shape;244;p35"/>
          <p:cNvSpPr/>
          <p:nvPr>
            <p:ph idx="13" type="pic"/>
          </p:nvPr>
        </p:nvSpPr>
        <p:spPr>
          <a:xfrm>
            <a:off x="6063675" y="1653438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5" name="Google Shape;245;p35"/>
          <p:cNvSpPr/>
          <p:nvPr>
            <p:ph idx="14" type="pic"/>
          </p:nvPr>
        </p:nvSpPr>
        <p:spPr>
          <a:xfrm>
            <a:off x="3205625" y="2881163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6" name="Google Shape;246;p35"/>
          <p:cNvSpPr/>
          <p:nvPr>
            <p:ph idx="15" type="pic"/>
          </p:nvPr>
        </p:nvSpPr>
        <p:spPr>
          <a:xfrm>
            <a:off x="6063675" y="2881163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7" name="Google Shape;247;p35"/>
          <p:cNvSpPr txBox="1"/>
          <p:nvPr>
            <p:ph idx="16" type="title"/>
          </p:nvPr>
        </p:nvSpPr>
        <p:spPr>
          <a:xfrm>
            <a:off x="6564350" y="327150"/>
            <a:ext cx="20091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8" name="Google Shape;248;p35"/>
          <p:cNvSpPr txBox="1"/>
          <p:nvPr>
            <p:ph idx="17" type="title"/>
          </p:nvPr>
        </p:nvSpPr>
        <p:spPr>
          <a:xfrm>
            <a:off x="3706300" y="1554125"/>
            <a:ext cx="20091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9" name="Google Shape;249;p35"/>
          <p:cNvSpPr txBox="1"/>
          <p:nvPr>
            <p:ph idx="18" type="title"/>
          </p:nvPr>
        </p:nvSpPr>
        <p:spPr>
          <a:xfrm>
            <a:off x="6564350" y="1554125"/>
            <a:ext cx="20091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0" name="Google Shape;250;p35"/>
          <p:cNvSpPr txBox="1"/>
          <p:nvPr>
            <p:ph idx="19" type="title"/>
          </p:nvPr>
        </p:nvSpPr>
        <p:spPr>
          <a:xfrm>
            <a:off x="3706300" y="2781100"/>
            <a:ext cx="20091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1" name="Google Shape;251;p35"/>
          <p:cNvSpPr txBox="1"/>
          <p:nvPr>
            <p:ph idx="20" type="title"/>
          </p:nvPr>
        </p:nvSpPr>
        <p:spPr>
          <a:xfrm>
            <a:off x="6564350" y="2781100"/>
            <a:ext cx="20091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2" name="Google Shape;252;p35"/>
          <p:cNvSpPr txBox="1"/>
          <p:nvPr>
            <p:ph idx="21" type="body"/>
          </p:nvPr>
        </p:nvSpPr>
        <p:spPr>
          <a:xfrm>
            <a:off x="3706300" y="1810914"/>
            <a:ext cx="22374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3" name="Google Shape;253;p35"/>
          <p:cNvSpPr txBox="1"/>
          <p:nvPr>
            <p:ph idx="22" type="body"/>
          </p:nvPr>
        </p:nvSpPr>
        <p:spPr>
          <a:xfrm>
            <a:off x="3706300" y="3038996"/>
            <a:ext cx="22374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4" name="Google Shape;254;p35"/>
          <p:cNvSpPr/>
          <p:nvPr>
            <p:ph idx="2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 Graph">
  <p:cSld name="CUSTOM_13">
    <p:bg>
      <p:bgPr>
        <a:solidFill>
          <a:schemeClr val="accent2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/>
          <p:nvPr/>
        </p:nvSpPr>
        <p:spPr>
          <a:xfrm>
            <a:off x="114300" y="114300"/>
            <a:ext cx="8915400" cy="4914900"/>
          </a:xfrm>
          <a:prstGeom prst="roundRect">
            <a:avLst>
              <a:gd fmla="val 33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6"/>
          <p:cNvSpPr txBox="1"/>
          <p:nvPr>
            <p:ph idx="1" type="subTitle"/>
          </p:nvPr>
        </p:nvSpPr>
        <p:spPr>
          <a:xfrm>
            <a:off x="5251039" y="2593520"/>
            <a:ext cx="2571600" cy="15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b="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8" name="Google Shape;258;p36"/>
          <p:cNvSpPr txBox="1"/>
          <p:nvPr>
            <p:ph idx="2" type="subTitle"/>
          </p:nvPr>
        </p:nvSpPr>
        <p:spPr>
          <a:xfrm>
            <a:off x="5233275" y="763675"/>
            <a:ext cx="3576600" cy="1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9" name="Google Shape;259;p36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None/>
              <a:defRPr b="1" sz="14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0" name="Google Shape;260;p36"/>
          <p:cNvSpPr txBox="1"/>
          <p:nvPr>
            <p:ph idx="3" type="title"/>
          </p:nvPr>
        </p:nvSpPr>
        <p:spPr>
          <a:xfrm>
            <a:off x="5251132" y="327150"/>
            <a:ext cx="355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None/>
              <a:defRPr b="1" sz="14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1" name="Google Shape;261;p36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2" name="Google Shape;262;p36"/>
          <p:cNvSpPr/>
          <p:nvPr>
            <p:ph idx="5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Blue">
  <p:cSld name="CUSTOM_5_1_1">
    <p:bg>
      <p:bgPr>
        <a:solidFill>
          <a:schemeClr val="accent4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65" name="Google Shape;265;p37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6" name="Google Shape;266;p37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lbert Sans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7" name="Google Shape;267;p37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Phone + Desktop">
  <p:cSld name="CUSTOM_16">
    <p:bg>
      <p:bgPr>
        <a:solidFill>
          <a:schemeClr val="l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8"/>
          <p:cNvSpPr/>
          <p:nvPr>
            <p:ph idx="2" type="pic"/>
          </p:nvPr>
        </p:nvSpPr>
        <p:spPr>
          <a:xfrm>
            <a:off x="3768625" y="934850"/>
            <a:ext cx="4630500" cy="2606700"/>
          </a:xfrm>
          <a:prstGeom prst="roundRect">
            <a:avLst>
              <a:gd fmla="val 1120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38"/>
          <p:cNvSpPr/>
          <p:nvPr>
            <p:ph idx="3" type="pic"/>
          </p:nvPr>
        </p:nvSpPr>
        <p:spPr>
          <a:xfrm>
            <a:off x="8128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38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3" name="Google Shape;273;p38"/>
          <p:cNvSpPr/>
          <p:nvPr>
            <p:ph idx="4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Content">
  <p:cSld name="CUSTOM_15">
    <p:bg>
      <p:bgPr>
        <a:solidFill>
          <a:schemeClr val="lt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/>
          <p:nvPr/>
        </p:nvSpPr>
        <p:spPr>
          <a:xfrm rot="5400000">
            <a:off x="4342200" y="341250"/>
            <a:ext cx="4914900" cy="4460100"/>
          </a:xfrm>
          <a:prstGeom prst="round2SameRect">
            <a:avLst>
              <a:gd fmla="val 3491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9"/>
          <p:cNvSpPr txBox="1"/>
          <p:nvPr>
            <p:ph type="title"/>
          </p:nvPr>
        </p:nvSpPr>
        <p:spPr>
          <a:xfrm>
            <a:off x="932850" y="730375"/>
            <a:ext cx="3280800" cy="21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277" name="Google Shape;277;p39"/>
          <p:cNvSpPr txBox="1"/>
          <p:nvPr>
            <p:ph idx="1" type="subTitle"/>
          </p:nvPr>
        </p:nvSpPr>
        <p:spPr>
          <a:xfrm>
            <a:off x="5233275" y="763675"/>
            <a:ext cx="3503700" cy="3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8" name="Google Shape;278;p39"/>
          <p:cNvSpPr txBox="1"/>
          <p:nvPr>
            <p:ph idx="2" type="subTitle"/>
          </p:nvPr>
        </p:nvSpPr>
        <p:spPr>
          <a:xfrm>
            <a:off x="955350" y="2928709"/>
            <a:ext cx="2844900" cy="15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b="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9" name="Google Shape;279;p39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0" name="Google Shape;280;p39"/>
          <p:cNvSpPr/>
          <p:nvPr>
            <p:ph idx="4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s Phone + Tablet">
  <p:cSld name="CUSTOM_16_1_1"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/>
          <p:nvPr>
            <p:ph idx="2" type="pic"/>
          </p:nvPr>
        </p:nvSpPr>
        <p:spPr>
          <a:xfrm>
            <a:off x="8128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40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4" name="Google Shape;284;p40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85" name="Google Shape;285;p40"/>
          <p:cNvSpPr/>
          <p:nvPr>
            <p:ph idx="4" type="pic"/>
          </p:nvPr>
        </p:nvSpPr>
        <p:spPr>
          <a:xfrm>
            <a:off x="3874125" y="866550"/>
            <a:ext cx="4531500" cy="3409500"/>
          </a:xfrm>
          <a:prstGeom prst="roundRect">
            <a:avLst>
              <a:gd fmla="val 4099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Desktop">
  <p:cSld name="CUSTOM_16_2"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1"/>
          <p:cNvSpPr/>
          <p:nvPr/>
        </p:nvSpPr>
        <p:spPr>
          <a:xfrm rot="-5400000">
            <a:off x="-837600" y="1065750"/>
            <a:ext cx="4914900" cy="3011100"/>
          </a:xfrm>
          <a:prstGeom prst="round2SameRect">
            <a:avLst>
              <a:gd fmla="val 525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1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90" name="Google Shape;290;p41"/>
          <p:cNvSpPr/>
          <p:nvPr>
            <p:ph idx="3" type="pic"/>
          </p:nvPr>
        </p:nvSpPr>
        <p:spPr>
          <a:xfrm>
            <a:off x="1931050" y="789375"/>
            <a:ext cx="5281800" cy="2973300"/>
          </a:xfrm>
          <a:prstGeom prst="roundRect">
            <a:avLst>
              <a:gd fmla="val 1120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Tablet">
  <p:cSld name="CUSTOM_16_2_1">
    <p:bg>
      <p:bgPr>
        <a:solidFill>
          <a:schemeClr val="lt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2"/>
          <p:cNvSpPr/>
          <p:nvPr/>
        </p:nvSpPr>
        <p:spPr>
          <a:xfrm rot="-5400000">
            <a:off x="-837600" y="1065750"/>
            <a:ext cx="4914900" cy="3011100"/>
          </a:xfrm>
          <a:prstGeom prst="round2SameRect">
            <a:avLst>
              <a:gd fmla="val 525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2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95" name="Google Shape;295;p42"/>
          <p:cNvSpPr/>
          <p:nvPr>
            <p:ph idx="3" type="pic"/>
          </p:nvPr>
        </p:nvSpPr>
        <p:spPr>
          <a:xfrm>
            <a:off x="1988050" y="627575"/>
            <a:ext cx="5167800" cy="3888300"/>
          </a:xfrm>
          <a:prstGeom prst="roundRect">
            <a:avLst>
              <a:gd fmla="val 4099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3 Phone">
  <p:cSld name="CUSTOM_16_1_2">
    <p:bg>
      <p:bgPr>
        <a:solidFill>
          <a:schemeClr val="lt1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3"/>
          <p:cNvSpPr/>
          <p:nvPr/>
        </p:nvSpPr>
        <p:spPr>
          <a:xfrm rot="-5400000">
            <a:off x="-837600" y="1065750"/>
            <a:ext cx="4914900" cy="3011100"/>
          </a:xfrm>
          <a:prstGeom prst="round2SameRect">
            <a:avLst>
              <a:gd fmla="val 525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3"/>
          <p:cNvSpPr/>
          <p:nvPr>
            <p:ph idx="2" type="pic"/>
          </p:nvPr>
        </p:nvSpPr>
        <p:spPr>
          <a:xfrm>
            <a:off x="8128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43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01" name="Google Shape;301;p43"/>
          <p:cNvSpPr/>
          <p:nvPr>
            <p:ph idx="4" type="pic"/>
          </p:nvPr>
        </p:nvSpPr>
        <p:spPr>
          <a:xfrm>
            <a:off x="376500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43"/>
          <p:cNvSpPr/>
          <p:nvPr>
            <p:ph idx="5" type="pic"/>
          </p:nvPr>
        </p:nvSpPr>
        <p:spPr>
          <a:xfrm>
            <a:off x="67171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CUSTOM_17">
    <p:bg>
      <p:bgPr>
        <a:solidFill>
          <a:schemeClr val="lt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5" name="Google Shape;305;p44"/>
          <p:cNvSpPr txBox="1"/>
          <p:nvPr>
            <p:ph idx="1" type="subTitle"/>
          </p:nvPr>
        </p:nvSpPr>
        <p:spPr>
          <a:xfrm>
            <a:off x="440281" y="763675"/>
            <a:ext cx="2070300" cy="3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6" name="Google Shape;306;p44"/>
          <p:cNvSpPr txBox="1"/>
          <p:nvPr/>
        </p:nvSpPr>
        <p:spPr>
          <a:xfrm>
            <a:off x="871975" y="114300"/>
            <a:ext cx="1385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accent4"/>
                </a:solidFill>
                <a:latin typeface="Albert Sans"/>
                <a:ea typeface="Albert Sans"/>
                <a:cs typeface="Albert Sans"/>
                <a:sym typeface="Albert Sans"/>
              </a:rPr>
              <a:t>Future Focused</a:t>
            </a:r>
            <a:endParaRPr b="1" i="0" sz="1400" u="none" cap="none" strike="noStrike">
              <a:solidFill>
                <a:schemeClr val="accent4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7" name="Google Shape;307;p44"/>
          <p:cNvSpPr txBox="1"/>
          <p:nvPr>
            <p:ph idx="2" type="subTitle"/>
          </p:nvPr>
        </p:nvSpPr>
        <p:spPr>
          <a:xfrm>
            <a:off x="580888" y="3286575"/>
            <a:ext cx="1757100" cy="11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0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lbert Sans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3" type="title"/>
          </p:nvPr>
        </p:nvSpPr>
        <p:spPr>
          <a:xfrm>
            <a:off x="440281" y="327150"/>
            <a:ext cx="20091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2" name="Google Shape;42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oogle Shape;50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1" name="Google Shape;51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8" name="Google Shape;58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5" name="Google Shape;65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" name="Google Shape;71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2" name="Google Shape;72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5" name="Google Shape;75;p1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6" name="Google Shape;76;p1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theme" Target="../theme/theme2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/>
          <p:nvPr>
            <p:ph idx="4294967295" type="sldNum"/>
          </p:nvPr>
        </p:nvSpPr>
        <p:spPr>
          <a:xfrm>
            <a:off x="8481759" y="4563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4" name="Google Shape;314;p45"/>
          <p:cNvSpPr txBox="1"/>
          <p:nvPr>
            <p:ph type="title"/>
          </p:nvPr>
        </p:nvSpPr>
        <p:spPr>
          <a:xfrm>
            <a:off x="199025" y="145050"/>
            <a:ext cx="8580600" cy="18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GB" sz="30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Inferential Analysis of IMDb Data Using Python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315" name="Google Shape;315;p45"/>
          <p:cNvSpPr txBox="1"/>
          <p:nvPr>
            <p:ph idx="1" type="subTitle"/>
          </p:nvPr>
        </p:nvSpPr>
        <p:spPr>
          <a:xfrm>
            <a:off x="6468747" y="4138825"/>
            <a:ext cx="20130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000"/>
              <a:buNone/>
            </a:pPr>
            <a:r>
              <a:rPr b="1" lang="en-GB" sz="1500">
                <a:solidFill>
                  <a:schemeClr val="lt1"/>
                </a:solidFill>
              </a:rPr>
              <a:t>PRACHI SINGH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 txBox="1"/>
          <p:nvPr>
            <p:ph type="title"/>
          </p:nvPr>
        </p:nvSpPr>
        <p:spPr>
          <a:xfrm>
            <a:off x="317747" y="1045250"/>
            <a:ext cx="8541000" cy="3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6985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Inferential analysis</a:t>
            </a:r>
            <a:r>
              <a:rPr b="0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refers to the process of making inferences or drawing conclusions about a larger 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population based on a sample of data.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IMDb (Internet Movie Database) is a comprehensive database of movie and TV show information, including ratings, reviews, and cast data.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perform inferential statistical analysis using IMDb data (movie ratings, genres, etc.).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extract insights on movie ratings, correlations, and test hypotheses.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6"/>
          <p:cNvSpPr txBox="1"/>
          <p:nvPr>
            <p:ph idx="3" type="title"/>
          </p:nvPr>
        </p:nvSpPr>
        <p:spPr>
          <a:xfrm>
            <a:off x="172700" y="164150"/>
            <a:ext cx="85968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3000">
                <a:solidFill>
                  <a:schemeClr val="dk2"/>
                </a:solidFill>
              </a:rPr>
              <a:t>Project Overview</a:t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id="322" name="Google Shape;32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900" y="0"/>
            <a:ext cx="1914100" cy="17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/>
          <p:nvPr>
            <p:ph type="title"/>
          </p:nvPr>
        </p:nvSpPr>
        <p:spPr>
          <a:xfrm>
            <a:off x="317747" y="1045250"/>
            <a:ext cx="8541000" cy="3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6000"/>
              </a:lnSpc>
              <a:spcBef>
                <a:spcPts val="1200"/>
              </a:spcBef>
              <a:spcAft>
                <a:spcPts val="0"/>
              </a:spcAft>
              <a:buSzPts val="7200"/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IMDb Dataset:</a:t>
            </a:r>
            <a:r>
              <a:rPr b="0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IMDbPY Library: Python library to fetch IMDb movie data.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Movie Ratings: Rating of the movie out of 10.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Genres: The genre(s) associated with the movie (Action, Drama, etc.).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Votes: Number of votes the movie received.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Year of Release: Release year of the movie.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Duration: Length of the movie in minutes.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6000"/>
              </a:lnSpc>
              <a:spcBef>
                <a:spcPts val="1200"/>
              </a:spcBef>
              <a:spcAft>
                <a:spcPts val="0"/>
              </a:spcAft>
              <a:buSzPts val="7200"/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6000"/>
              </a:lnSpc>
              <a:spcBef>
                <a:spcPts val="1200"/>
              </a:spcBef>
              <a:spcAft>
                <a:spcPts val="0"/>
              </a:spcAft>
              <a:buSzPts val="7200"/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7"/>
          <p:cNvSpPr txBox="1"/>
          <p:nvPr>
            <p:ph idx="3" type="title"/>
          </p:nvPr>
        </p:nvSpPr>
        <p:spPr>
          <a:xfrm>
            <a:off x="172700" y="164150"/>
            <a:ext cx="85968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3000">
                <a:solidFill>
                  <a:schemeClr val="dk2"/>
                </a:solidFill>
              </a:rPr>
              <a:t>Data Collection</a:t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id="329" name="Google Shape;32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900" y="0"/>
            <a:ext cx="1914100" cy="17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idx="3" type="title"/>
          </p:nvPr>
        </p:nvSpPr>
        <p:spPr>
          <a:xfrm>
            <a:off x="172700" y="164150"/>
            <a:ext cx="85968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3000">
                <a:solidFill>
                  <a:schemeClr val="dk2"/>
                </a:solidFill>
              </a:rPr>
              <a:t>Inferential Statistics</a:t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id="335" name="Google Shape;33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900" y="0"/>
            <a:ext cx="1914100" cy="176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750" y="2660357"/>
            <a:ext cx="8661374" cy="1100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/>
          <p:nvPr>
            <p:ph idx="3" type="title"/>
          </p:nvPr>
        </p:nvSpPr>
        <p:spPr>
          <a:xfrm>
            <a:off x="172700" y="164150"/>
            <a:ext cx="85968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3000">
                <a:solidFill>
                  <a:schemeClr val="dk2"/>
                </a:solidFill>
              </a:rPr>
              <a:t>Rating Vs Release Year of movies</a:t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id="342" name="Google Shape;34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900" y="0"/>
            <a:ext cx="1914100" cy="176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700" y="1461600"/>
            <a:ext cx="5697101" cy="31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 txBox="1"/>
          <p:nvPr>
            <p:ph idx="3" type="title"/>
          </p:nvPr>
        </p:nvSpPr>
        <p:spPr>
          <a:xfrm>
            <a:off x="418175" y="1690650"/>
            <a:ext cx="85968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-GB" sz="3000">
                <a:solidFill>
                  <a:schemeClr val="dk2"/>
                </a:solidFill>
              </a:rPr>
              <a:t>Thank you!</a:t>
            </a:r>
            <a:endParaRPr i="1" sz="3000">
              <a:solidFill>
                <a:schemeClr val="dk2"/>
              </a:solidFill>
            </a:endParaRPr>
          </a:p>
        </p:txBody>
      </p:sp>
      <p:pic>
        <p:nvPicPr>
          <p:cNvPr id="349" name="Google Shape;34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900" y="0"/>
            <a:ext cx="1914100" cy="17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