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  <p:embeddedFontLst>
    <p:embeddedFont>
      <p:font typeface="Raleway"/>
      <p:regular r:id="rId17"/>
    </p:embeddedFont>
    <p:embeddedFont>
      <p:font typeface="Lato" panose="020F0502020204030203"/>
      <p:regular r:id="rId18"/>
    </p:embeddedFont>
    <p:embeddedFont>
      <p:font typeface="Nanum Myeongjo" panose="02020603020101020101" charset="-127"/>
      <p:regular r:id="rId19"/>
    </p:embeddedFont>
    <p:embeddedFont>
      <p:font typeface="Albert Sans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182e4216ca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182e4216ca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182e4216ca_0_28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182e4216ca_0_28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182e4216ca_0_9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182e4216ca_0_9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82e4216ca_0_27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82e4216ca_0_27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182e4216ca_0_27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182e4216ca_0_27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82e4216ca_0_28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182e4216ca_0_28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82e4216ca_0_280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82e4216ca_0_28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82e4216ca_0_28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82e4216ca_0_28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182e4216ca_0_28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182e4216ca_0_28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182e4216ca_0_28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182e4216ca_0_28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" name="Google Shape;77;p11"/>
          <p:cNvSpPr txBox="1"/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TITLE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>
            <p:ph type="pic" idx="2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3780304" y="889050"/>
            <a:ext cx="4446900" cy="18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7200"/>
              <a:buFont typeface="Nanum Myeongjo" panose="02020603020101020101" charset="-127"/>
              <a:buNone/>
              <a:defRPr sz="7200"/>
            </a:lvl1pPr>
            <a:lvl2pPr lvl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type="title" idx="3"/>
          </p:nvPr>
        </p:nvSpPr>
        <p:spPr>
          <a:xfrm>
            <a:off x="3821131" y="380700"/>
            <a:ext cx="2743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sz="1400" b="1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type="subTitle" idx="1"/>
          </p:nvPr>
        </p:nvSpPr>
        <p:spPr>
          <a:xfrm>
            <a:off x="3829943" y="4016050"/>
            <a:ext cx="13092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9pPr>
          </a:lstStyle>
          <a:p/>
        </p:txBody>
      </p:sp>
      <p:sp>
        <p:nvSpPr>
          <p:cNvPr id="87" name="Google Shape;87;p13"/>
          <p:cNvSpPr txBox="1"/>
          <p:nvPr>
            <p:ph type="subTitle" idx="4"/>
          </p:nvPr>
        </p:nvSpPr>
        <p:spPr>
          <a:xfrm>
            <a:off x="5258968" y="4016050"/>
            <a:ext cx="13092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9pPr>
          </a:lstStyle>
          <a:p/>
        </p:txBody>
      </p:sp>
      <p:sp>
        <p:nvSpPr>
          <p:cNvPr id="88" name="Google Shape;88;p13"/>
          <p:cNvSpPr/>
          <p:nvPr>
            <p:ph type="pic" idx="5"/>
          </p:nvPr>
        </p:nvSpPr>
        <p:spPr>
          <a:xfrm>
            <a:off x="228600" y="223475"/>
            <a:ext cx="2857200" cy="2348100"/>
          </a:xfrm>
          <a:prstGeom prst="round2SameRect">
            <a:avLst>
              <a:gd name="adj1" fmla="val 4621"/>
              <a:gd name="adj2" fmla="val 0"/>
            </a:avLst>
          </a:prstGeom>
          <a:noFill/>
          <a:ln>
            <a:noFill/>
          </a:ln>
        </p:spPr>
      </p:sp>
      <p:sp>
        <p:nvSpPr>
          <p:cNvPr id="89" name="Google Shape;89;p13"/>
          <p:cNvSpPr/>
          <p:nvPr>
            <p:ph type="pic" idx="6"/>
          </p:nvPr>
        </p:nvSpPr>
        <p:spPr>
          <a:xfrm rot="10800000">
            <a:off x="228600" y="2564446"/>
            <a:ext cx="2857200" cy="2348100"/>
          </a:xfrm>
          <a:prstGeom prst="round2SameRect">
            <a:avLst>
              <a:gd name="adj1" fmla="val 5506"/>
              <a:gd name="adj2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- List of 4">
  <p:cSld name="SECTION_HEADER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948175" y="797675"/>
            <a:ext cx="2852100" cy="26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bert Sans"/>
              <a:buNone/>
              <a:defRPr sz="48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type="title" idx="2"/>
          </p:nvPr>
        </p:nvSpPr>
        <p:spPr>
          <a:xfrm>
            <a:off x="4469650" y="936450"/>
            <a:ext cx="4440300" cy="8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type="title" idx="3"/>
          </p:nvPr>
        </p:nvSpPr>
        <p:spPr>
          <a:xfrm>
            <a:off x="4469650" y="1754050"/>
            <a:ext cx="4440300" cy="8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type="title" idx="4"/>
          </p:nvPr>
        </p:nvSpPr>
        <p:spPr>
          <a:xfrm>
            <a:off x="4469650" y="2574700"/>
            <a:ext cx="4440300" cy="8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type="title" idx="5"/>
          </p:nvPr>
        </p:nvSpPr>
        <p:spPr>
          <a:xfrm>
            <a:off x="4454025" y="3395350"/>
            <a:ext cx="4453200" cy="8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4"/>
          <p:cNvSpPr/>
          <p:nvPr>
            <p:ph type="pic" idx="6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/ Divider Purple">
  <p:cSld name="CUSTOM">
    <p:bg>
      <p:bgPr>
        <a:solidFill>
          <a:schemeClr val="lt2"/>
        </a:solidFill>
        <a:effectLst/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 panose="02020603020101020101" charset="-127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1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5"/>
          <p:cNvSpPr/>
          <p:nvPr>
            <p:ph type="pic" idx="2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1" name="Google Shape;101;p15"/>
          <p:cNvSpPr txBox="1"/>
          <p:nvPr>
            <p:ph type="title" idx="3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ll Quote">
  <p:cSld name="CUSTOM_1">
    <p:bg>
      <p:bgPr>
        <a:solidFill>
          <a:schemeClr val="lt1"/>
        </a:solidFill>
        <a:effectLst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>
            <p:ph type="pic" idx="2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4" name="Google Shape;104;p16"/>
          <p:cNvSpPr txBox="1"/>
          <p:nvPr>
            <p:ph type="subTitle" idx="1"/>
          </p:nvPr>
        </p:nvSpPr>
        <p:spPr>
          <a:xfrm>
            <a:off x="4627750" y="1204950"/>
            <a:ext cx="24897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type="body" idx="3"/>
          </p:nvPr>
        </p:nvSpPr>
        <p:spPr>
          <a:xfrm>
            <a:off x="4627750" y="1592350"/>
            <a:ext cx="25392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●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○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■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●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○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■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●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○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■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9pPr>
          </a:lstStyle>
          <a:p/>
        </p:txBody>
      </p:sp>
      <p:sp>
        <p:nvSpPr>
          <p:cNvPr id="106" name="Google Shape;106;p16"/>
          <p:cNvSpPr/>
          <p:nvPr>
            <p:ph type="pic" idx="4"/>
          </p:nvPr>
        </p:nvSpPr>
        <p:spPr>
          <a:xfrm rot="-5400000">
            <a:off x="1529325" y="1257825"/>
            <a:ext cx="3114600" cy="2619600"/>
          </a:xfrm>
          <a:prstGeom prst="round2SameRect">
            <a:avLst>
              <a:gd name="adj1" fmla="val 3848"/>
              <a:gd name="adj2" fmla="val 0"/>
            </a:avLst>
          </a:prstGeom>
          <a:noFill/>
          <a:ln>
            <a:noFill/>
          </a:ln>
        </p:spPr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age Image">
  <p:cSld name="CUSTOM_2">
    <p:bg>
      <p:bgPr>
        <a:solidFill>
          <a:schemeClr val="lt2"/>
        </a:solidFill>
        <a:effectLst/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>
            <p:ph type="pic" idx="2"/>
          </p:nvPr>
        </p:nvSpPr>
        <p:spPr>
          <a:xfrm>
            <a:off x="120000" y="114300"/>
            <a:ext cx="8904000" cy="4914900"/>
          </a:xfrm>
          <a:prstGeom prst="roundRect">
            <a:avLst>
              <a:gd name="adj" fmla="val 2134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allery">
  <p:cSld name="CUSTOM_3_1">
    <p:bg>
      <p:bgPr>
        <a:solidFill>
          <a:schemeClr val="lt2"/>
        </a:solidFill>
        <a:effectLst/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>
            <p:ph type="pic" idx="2"/>
          </p:nvPr>
        </p:nvSpPr>
        <p:spPr>
          <a:xfrm>
            <a:off x="114275" y="114300"/>
            <a:ext cx="2919900" cy="2424300"/>
          </a:xfrm>
          <a:prstGeom prst="roundRect">
            <a:avLst>
              <a:gd name="adj" fmla="val 2134"/>
            </a:avLst>
          </a:prstGeom>
          <a:noFill/>
          <a:ln>
            <a:noFill/>
          </a:ln>
        </p:spPr>
      </p:sp>
      <p:sp>
        <p:nvSpPr>
          <p:cNvPr id="112" name="Google Shape;112;p18"/>
          <p:cNvSpPr/>
          <p:nvPr>
            <p:ph type="pic" idx="3"/>
          </p:nvPr>
        </p:nvSpPr>
        <p:spPr>
          <a:xfrm>
            <a:off x="3117080" y="114300"/>
            <a:ext cx="2919900" cy="2424300"/>
          </a:xfrm>
          <a:prstGeom prst="roundRect">
            <a:avLst>
              <a:gd name="adj" fmla="val 2134"/>
            </a:avLst>
          </a:prstGeom>
          <a:noFill/>
          <a:ln>
            <a:noFill/>
          </a:ln>
        </p:spPr>
      </p:sp>
      <p:sp>
        <p:nvSpPr>
          <p:cNvPr id="113" name="Google Shape;113;p18"/>
          <p:cNvSpPr/>
          <p:nvPr>
            <p:ph type="pic" idx="4"/>
          </p:nvPr>
        </p:nvSpPr>
        <p:spPr>
          <a:xfrm>
            <a:off x="114275" y="2604796"/>
            <a:ext cx="2919900" cy="2424300"/>
          </a:xfrm>
          <a:prstGeom prst="roundRect">
            <a:avLst>
              <a:gd name="adj" fmla="val 2134"/>
            </a:avLst>
          </a:prstGeom>
          <a:noFill/>
          <a:ln>
            <a:noFill/>
          </a:ln>
        </p:spPr>
      </p:sp>
      <p:sp>
        <p:nvSpPr>
          <p:cNvPr id="114" name="Google Shape;114;p18"/>
          <p:cNvSpPr/>
          <p:nvPr>
            <p:ph type="pic" idx="5"/>
          </p:nvPr>
        </p:nvSpPr>
        <p:spPr>
          <a:xfrm>
            <a:off x="3117080" y="2604796"/>
            <a:ext cx="2919900" cy="2424300"/>
          </a:xfrm>
          <a:prstGeom prst="roundRect">
            <a:avLst>
              <a:gd name="adj" fmla="val 2134"/>
            </a:avLst>
          </a:prstGeom>
          <a:noFill/>
          <a:ln>
            <a:noFill/>
          </a:ln>
        </p:spPr>
      </p:sp>
      <p:sp>
        <p:nvSpPr>
          <p:cNvPr id="115" name="Google Shape;115;p18"/>
          <p:cNvSpPr/>
          <p:nvPr>
            <p:ph type="pic" idx="6"/>
          </p:nvPr>
        </p:nvSpPr>
        <p:spPr>
          <a:xfrm>
            <a:off x="6109898" y="114300"/>
            <a:ext cx="2919900" cy="2424300"/>
          </a:xfrm>
          <a:prstGeom prst="roundRect">
            <a:avLst>
              <a:gd name="adj" fmla="val 2134"/>
            </a:avLst>
          </a:prstGeom>
          <a:noFill/>
          <a:ln>
            <a:noFill/>
          </a:ln>
        </p:spPr>
      </p:sp>
      <p:sp>
        <p:nvSpPr>
          <p:cNvPr id="116" name="Google Shape;116;p18"/>
          <p:cNvSpPr/>
          <p:nvPr>
            <p:ph type="pic" idx="7"/>
          </p:nvPr>
        </p:nvSpPr>
        <p:spPr>
          <a:xfrm>
            <a:off x="6109898" y="2604796"/>
            <a:ext cx="2919900" cy="2424300"/>
          </a:xfrm>
          <a:prstGeom prst="roundRect">
            <a:avLst>
              <a:gd name="adj" fmla="val 2134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 + Content">
  <p:cSld name="CUSTOM_3_2">
    <p:bg>
      <p:bgPr>
        <a:solidFill>
          <a:schemeClr val="lt1"/>
        </a:solidFill>
        <a:effectLst/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body" idx="1"/>
          </p:nvPr>
        </p:nvSpPr>
        <p:spPr>
          <a:xfrm>
            <a:off x="5235220" y="2573350"/>
            <a:ext cx="3798300" cy="19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○"/>
              <a:defRPr u="none">
                <a:solidFill>
                  <a:schemeClr val="dk2"/>
                </a:solidFill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■"/>
              <a:defRPr u="none">
                <a:solidFill>
                  <a:schemeClr val="dk2"/>
                </a:solidFill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●"/>
              <a:defRPr u="none">
                <a:solidFill>
                  <a:schemeClr val="dk2"/>
                </a:solidFill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○"/>
              <a:defRPr u="none">
                <a:solidFill>
                  <a:schemeClr val="dk2"/>
                </a:solidFill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■"/>
              <a:defRPr u="none">
                <a:solidFill>
                  <a:schemeClr val="dk2"/>
                </a:solidFill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●"/>
              <a:defRPr u="none">
                <a:solidFill>
                  <a:schemeClr val="dk2"/>
                </a:solidFill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○"/>
              <a:defRPr u="none">
                <a:solidFill>
                  <a:schemeClr val="dk2"/>
                </a:solidFill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type="body" idx="2"/>
          </p:nvPr>
        </p:nvSpPr>
        <p:spPr>
          <a:xfrm>
            <a:off x="5235220" y="750863"/>
            <a:ext cx="37299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●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○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■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●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○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■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●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○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■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5257467" y="327150"/>
            <a:ext cx="2743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sz="1400" b="1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19"/>
          <p:cNvSpPr/>
          <p:nvPr>
            <p:ph type="pic" idx="3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2" name="Google Shape;122;p19"/>
          <p:cNvSpPr txBox="1"/>
          <p:nvPr>
            <p:ph type="title" idx="4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19"/>
          <p:cNvSpPr/>
          <p:nvPr>
            <p:ph type="pic" idx="5"/>
          </p:nvPr>
        </p:nvSpPr>
        <p:spPr>
          <a:xfrm rot="10800000">
            <a:off x="228600" y="2561290"/>
            <a:ext cx="2262600" cy="2348400"/>
          </a:xfrm>
          <a:prstGeom prst="round1Rect">
            <a:avLst>
              <a:gd name="adj" fmla="val 4873"/>
            </a:avLst>
          </a:prstGeom>
          <a:noFill/>
          <a:ln>
            <a:noFill/>
          </a:ln>
        </p:spPr>
      </p:sp>
      <p:sp>
        <p:nvSpPr>
          <p:cNvPr id="124" name="Google Shape;124;p19"/>
          <p:cNvSpPr/>
          <p:nvPr>
            <p:ph type="pic" idx="6"/>
          </p:nvPr>
        </p:nvSpPr>
        <p:spPr>
          <a:xfrm>
            <a:off x="2486554" y="223525"/>
            <a:ext cx="2262600" cy="2348400"/>
          </a:xfrm>
          <a:prstGeom prst="round1Rect">
            <a:avLst>
              <a:gd name="adj" fmla="val 4873"/>
            </a:avLst>
          </a:prstGeom>
          <a:noFill/>
          <a:ln>
            <a:noFill/>
          </a:ln>
        </p:spPr>
      </p:sp>
      <p:sp>
        <p:nvSpPr>
          <p:cNvPr id="125" name="Google Shape;125;p19"/>
          <p:cNvSpPr/>
          <p:nvPr>
            <p:ph type="pic" idx="7"/>
          </p:nvPr>
        </p:nvSpPr>
        <p:spPr>
          <a:xfrm rot="10800000" flipH="1">
            <a:off x="2486554" y="2561290"/>
            <a:ext cx="2262600" cy="2348400"/>
          </a:xfrm>
          <a:prstGeom prst="round1Rect">
            <a:avLst>
              <a:gd name="adj" fmla="val 4873"/>
            </a:avLst>
          </a:prstGeom>
          <a:noFill/>
          <a:ln>
            <a:noFill/>
          </a:ln>
        </p:spPr>
      </p:sp>
      <p:sp>
        <p:nvSpPr>
          <p:cNvPr id="126" name="Google Shape;126;p19"/>
          <p:cNvSpPr/>
          <p:nvPr>
            <p:ph type="pic" idx="8"/>
          </p:nvPr>
        </p:nvSpPr>
        <p:spPr>
          <a:xfrm flipH="1">
            <a:off x="228600" y="224575"/>
            <a:ext cx="2262600" cy="2348400"/>
          </a:xfrm>
          <a:prstGeom prst="round1Rect">
            <a:avLst>
              <a:gd name="adj" fmla="val 4873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Text">
  <p:cSld name="CUSTOM_4">
    <p:bg>
      <p:bgPr>
        <a:solidFill>
          <a:schemeClr val="lt1"/>
        </a:solidFill>
        <a:effectLst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body" idx="1"/>
          </p:nvPr>
        </p:nvSpPr>
        <p:spPr>
          <a:xfrm>
            <a:off x="970234" y="770775"/>
            <a:ext cx="3729900" cy="161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●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○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■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●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○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■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●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○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■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956138" y="327150"/>
            <a:ext cx="2743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sz="1400" b="1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type="body" idx="2"/>
          </p:nvPr>
        </p:nvSpPr>
        <p:spPr>
          <a:xfrm>
            <a:off x="5235225" y="824225"/>
            <a:ext cx="3321600" cy="34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marL="914400" lvl="1" indent="-29845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u="none">
                <a:solidFill>
                  <a:schemeClr val="dk2"/>
                </a:solidFill>
              </a:defRPr>
            </a:lvl2pPr>
            <a:lvl3pPr marL="1371600" lvl="2" indent="-29845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u="none">
                <a:solidFill>
                  <a:schemeClr val="dk2"/>
                </a:solidFill>
              </a:defRPr>
            </a:lvl3pPr>
            <a:lvl4pPr marL="1828800" lvl="3" indent="-29845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u="none">
                <a:solidFill>
                  <a:schemeClr val="dk2"/>
                </a:solidFill>
              </a:defRPr>
            </a:lvl4pPr>
            <a:lvl5pPr marL="2286000" lvl="4" indent="-29845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u="none">
                <a:solidFill>
                  <a:schemeClr val="dk2"/>
                </a:solidFill>
              </a:defRPr>
            </a:lvl5pPr>
            <a:lvl6pPr marL="2743200" lvl="5" indent="-29845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u="none">
                <a:solidFill>
                  <a:schemeClr val="dk2"/>
                </a:solidFill>
              </a:defRPr>
            </a:lvl6pPr>
            <a:lvl7pPr marL="3200400" lvl="6" indent="-29845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u="none">
                <a:solidFill>
                  <a:schemeClr val="dk2"/>
                </a:solidFill>
              </a:defRPr>
            </a:lvl7pPr>
            <a:lvl8pPr marL="3657600" lvl="7" indent="-29845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u="none">
                <a:solidFill>
                  <a:schemeClr val="dk2"/>
                </a:solidFill>
              </a:defRPr>
            </a:lvl8pPr>
            <a:lvl9pPr marL="4114800" lvl="8" indent="-2984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0"/>
          <p:cNvSpPr/>
          <p:nvPr>
            <p:ph type="pic" idx="3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2" name="Google Shape;132;p20"/>
          <p:cNvSpPr txBox="1"/>
          <p:nvPr>
            <p:ph type="title" idx="4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">
  <p:cSld name="CUSTOM_4_1">
    <p:bg>
      <p:bgPr>
        <a:solidFill>
          <a:schemeClr val="lt1"/>
        </a:solidFill>
        <a:effectLst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body" idx="1"/>
          </p:nvPr>
        </p:nvSpPr>
        <p:spPr>
          <a:xfrm>
            <a:off x="949503" y="770775"/>
            <a:ext cx="71715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●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○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■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●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○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■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●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○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Char char="■"/>
              <a:defRPr sz="2400" u="none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956138" y="327150"/>
            <a:ext cx="2743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sz="1400" b="1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type="body" idx="2"/>
          </p:nvPr>
        </p:nvSpPr>
        <p:spPr>
          <a:xfrm>
            <a:off x="961716" y="2599900"/>
            <a:ext cx="7145100" cy="18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marL="914400" lvl="1" indent="-29845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u="none">
                <a:solidFill>
                  <a:schemeClr val="dk2"/>
                </a:solidFill>
              </a:defRPr>
            </a:lvl2pPr>
            <a:lvl3pPr marL="1371600" lvl="2" indent="-29845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u="none">
                <a:solidFill>
                  <a:schemeClr val="dk2"/>
                </a:solidFill>
              </a:defRPr>
            </a:lvl3pPr>
            <a:lvl4pPr marL="1828800" lvl="3" indent="-29845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u="none">
                <a:solidFill>
                  <a:schemeClr val="dk2"/>
                </a:solidFill>
              </a:defRPr>
            </a:lvl4pPr>
            <a:lvl5pPr marL="2286000" lvl="4" indent="-29845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u="none">
                <a:solidFill>
                  <a:schemeClr val="dk2"/>
                </a:solidFill>
              </a:defRPr>
            </a:lvl5pPr>
            <a:lvl6pPr marL="2743200" lvl="5" indent="-29845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u="none">
                <a:solidFill>
                  <a:schemeClr val="dk2"/>
                </a:solidFill>
              </a:defRPr>
            </a:lvl6pPr>
            <a:lvl7pPr marL="3200400" lvl="6" indent="-29845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u="none">
                <a:solidFill>
                  <a:schemeClr val="dk2"/>
                </a:solidFill>
              </a:defRPr>
            </a:lvl7pPr>
            <a:lvl8pPr marL="3657600" lvl="7" indent="-29845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u="none">
                <a:solidFill>
                  <a:schemeClr val="dk2"/>
                </a:solidFill>
              </a:defRPr>
            </a:lvl8pPr>
            <a:lvl9pPr marL="4114800" lvl="8" indent="-2984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7" name="Google Shape;137;p21"/>
          <p:cNvSpPr/>
          <p:nvPr>
            <p:ph type="pic" idx="3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8" name="Google Shape;138;p21"/>
          <p:cNvSpPr txBox="1"/>
          <p:nvPr>
            <p:ph type="title" idx="4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/ Divider Green">
  <p:cSld name="CUSTOM_5">
    <p:bg>
      <p:bgPr>
        <a:solidFill>
          <a:schemeClr val="accent1"/>
        </a:solidFill>
        <a:effectLst/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>
            <p:ph type="pic" idx="2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1" name="Google Shape;141;p22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 panose="02020603020101020101" charset="-127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type="subTitle" idx="1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type="title" idx="3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Problem">
  <p:cSld name="CUSTOM_6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>
            <p:ph type="pic" idx="2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type="subTitle" idx="1"/>
          </p:nvPr>
        </p:nvSpPr>
        <p:spPr>
          <a:xfrm>
            <a:off x="958450" y="2692875"/>
            <a:ext cx="7137900" cy="20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 b="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type="title" idx="3"/>
          </p:nvPr>
        </p:nvSpPr>
        <p:spPr>
          <a:xfrm>
            <a:off x="956150" y="555750"/>
            <a:ext cx="355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sz="14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type="title" idx="4"/>
          </p:nvPr>
        </p:nvSpPr>
        <p:spPr>
          <a:xfrm>
            <a:off x="941263" y="866159"/>
            <a:ext cx="7137900" cy="20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atures &amp; Benefits">
  <p:cSld name="CUSTOM_7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subTitle" idx="1"/>
          </p:nvPr>
        </p:nvSpPr>
        <p:spPr>
          <a:xfrm>
            <a:off x="-394525" y="762900"/>
            <a:ext cx="29583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9pPr>
          </a:lstStyle>
          <a:p/>
        </p:txBody>
      </p:sp>
      <p:sp>
        <p:nvSpPr>
          <p:cNvPr id="152" name="Google Shape;152;p24"/>
          <p:cNvSpPr txBox="1"/>
          <p:nvPr>
            <p:ph type="subTitle" idx="2"/>
          </p:nvPr>
        </p:nvSpPr>
        <p:spPr>
          <a:xfrm>
            <a:off x="7780000" y="762900"/>
            <a:ext cx="19617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type="subTitle" idx="3"/>
          </p:nvPr>
        </p:nvSpPr>
        <p:spPr>
          <a:xfrm>
            <a:off x="-867225" y="1991550"/>
            <a:ext cx="20115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type="subTitle" idx="4"/>
          </p:nvPr>
        </p:nvSpPr>
        <p:spPr>
          <a:xfrm>
            <a:off x="1384800" y="1991550"/>
            <a:ext cx="19617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type="subTitle" idx="5"/>
          </p:nvPr>
        </p:nvSpPr>
        <p:spPr>
          <a:xfrm>
            <a:off x="3556975" y="1991550"/>
            <a:ext cx="44034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9pPr>
          </a:lstStyle>
          <a:p/>
        </p:txBody>
      </p:sp>
      <p:sp>
        <p:nvSpPr>
          <p:cNvPr id="156" name="Google Shape;156;p24"/>
          <p:cNvSpPr txBox="1"/>
          <p:nvPr>
            <p:ph type="subTitle" idx="6"/>
          </p:nvPr>
        </p:nvSpPr>
        <p:spPr>
          <a:xfrm>
            <a:off x="8207225" y="1991550"/>
            <a:ext cx="22164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type="subTitle" idx="7"/>
          </p:nvPr>
        </p:nvSpPr>
        <p:spPr>
          <a:xfrm>
            <a:off x="307950" y="3220200"/>
            <a:ext cx="38076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type="subTitle" idx="8"/>
          </p:nvPr>
        </p:nvSpPr>
        <p:spPr>
          <a:xfrm>
            <a:off x="4367925" y="3220200"/>
            <a:ext cx="21210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type="subTitle" idx="9"/>
          </p:nvPr>
        </p:nvSpPr>
        <p:spPr>
          <a:xfrm>
            <a:off x="6718750" y="3220200"/>
            <a:ext cx="23832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type="subTitle" idx="13"/>
          </p:nvPr>
        </p:nvSpPr>
        <p:spPr>
          <a:xfrm>
            <a:off x="2793625" y="762900"/>
            <a:ext cx="21435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type="subTitle" idx="14"/>
          </p:nvPr>
        </p:nvSpPr>
        <p:spPr>
          <a:xfrm>
            <a:off x="5151963" y="762900"/>
            <a:ext cx="24132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9pPr>
          </a:lstStyle>
          <a:p/>
        </p:txBody>
      </p:sp>
      <p:sp>
        <p:nvSpPr>
          <p:cNvPr id="162" name="Google Shape;162;p24"/>
          <p:cNvSpPr/>
          <p:nvPr>
            <p:ph type="pic" idx="15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ne Graph">
  <p:cSld name="CUSTOM_8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sz="14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25"/>
          <p:cNvSpPr/>
          <p:nvPr>
            <p:ph type="pic" idx="2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7" name="Google Shape;167;p25"/>
          <p:cNvSpPr txBox="1"/>
          <p:nvPr>
            <p:ph type="subTitle" idx="1"/>
          </p:nvPr>
        </p:nvSpPr>
        <p:spPr>
          <a:xfrm>
            <a:off x="3831000" y="327150"/>
            <a:ext cx="45003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type="title" idx="3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e Graph">
  <p:cSld name="CUSTOM_8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subTitle" idx="1"/>
          </p:nvPr>
        </p:nvSpPr>
        <p:spPr>
          <a:xfrm>
            <a:off x="955475" y="1615450"/>
            <a:ext cx="3291600" cy="2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26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sz="14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2" name="Google Shape;172;p26"/>
          <p:cNvSpPr/>
          <p:nvPr>
            <p:ph type="pic" idx="2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3" name="Google Shape;173;p26"/>
          <p:cNvSpPr txBox="1"/>
          <p:nvPr>
            <p:ph type="title" idx="3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Solution">
  <p:cSld name="CUSTOM_9">
    <p:bg>
      <p:bgPr>
        <a:solidFill>
          <a:schemeClr val="accent1"/>
        </a:solidFill>
        <a:effectLst/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name="adj" fmla="val 261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27"/>
          <p:cNvSpPr txBox="1"/>
          <p:nvPr>
            <p:ph type="subTitle" idx="1"/>
          </p:nvPr>
        </p:nvSpPr>
        <p:spPr>
          <a:xfrm>
            <a:off x="958450" y="2692875"/>
            <a:ext cx="7137900" cy="20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None/>
              <a:defRPr sz="2400" b="0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None/>
              <a:defRPr sz="2400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None/>
              <a:defRPr sz="2400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None/>
              <a:defRPr sz="2400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None/>
              <a:defRPr sz="2400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None/>
              <a:defRPr sz="2400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None/>
              <a:defRPr sz="2400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None/>
              <a:defRPr sz="2400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None/>
              <a:defRPr sz="2400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9pPr>
          </a:lstStyle>
          <a:p/>
        </p:txBody>
      </p:sp>
      <p:sp>
        <p:nvSpPr>
          <p:cNvPr id="177" name="Google Shape;177;p27"/>
          <p:cNvSpPr txBox="1"/>
          <p:nvPr>
            <p:ph type="title"/>
          </p:nvPr>
        </p:nvSpPr>
        <p:spPr>
          <a:xfrm>
            <a:off x="956150" y="555750"/>
            <a:ext cx="355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sz="1400" b="1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8" name="Google Shape;178;p27"/>
          <p:cNvSpPr txBox="1"/>
          <p:nvPr>
            <p:ph type="title" idx="2"/>
          </p:nvPr>
        </p:nvSpPr>
        <p:spPr>
          <a:xfrm>
            <a:off x="941263" y="866159"/>
            <a:ext cx="7137900" cy="20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9" name="Google Shape;179;p27"/>
          <p:cNvSpPr txBox="1"/>
          <p:nvPr>
            <p:ph type="title" idx="3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27"/>
          <p:cNvSpPr/>
          <p:nvPr>
            <p:ph type="pic" idx="4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y It Works">
  <p:cSld name="CUSTOM_9_1">
    <p:bg>
      <p:bgPr>
        <a:solidFill>
          <a:schemeClr val="accent1"/>
        </a:solidFill>
        <a:effectLst/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name="adj" fmla="val 261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28"/>
          <p:cNvSpPr/>
          <p:nvPr>
            <p:ph type="pic" idx="2"/>
          </p:nvPr>
        </p:nvSpPr>
        <p:spPr>
          <a:xfrm rot="-5400000">
            <a:off x="-113050" y="322725"/>
            <a:ext cx="4911300" cy="4450500"/>
          </a:xfrm>
          <a:prstGeom prst="round2SameRect">
            <a:avLst>
              <a:gd name="adj1" fmla="val 2860"/>
              <a:gd name="adj2" fmla="val 0"/>
            </a:avLst>
          </a:prstGeom>
          <a:noFill/>
          <a:ln>
            <a:noFill/>
          </a:ln>
        </p:spPr>
      </p:sp>
      <p:sp>
        <p:nvSpPr>
          <p:cNvPr id="184" name="Google Shape;184;p28"/>
          <p:cNvSpPr txBox="1"/>
          <p:nvPr>
            <p:ph type="body" idx="1"/>
          </p:nvPr>
        </p:nvSpPr>
        <p:spPr>
          <a:xfrm>
            <a:off x="5364025" y="704025"/>
            <a:ext cx="3437700" cy="3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Char char="●"/>
              <a:defRPr>
                <a:solidFill>
                  <a:schemeClr val="dk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○"/>
              <a:defRPr>
                <a:solidFill>
                  <a:schemeClr val="dk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■"/>
              <a:defRPr>
                <a:solidFill>
                  <a:schemeClr val="dk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●"/>
              <a:defRPr>
                <a:solidFill>
                  <a:schemeClr val="dk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○"/>
              <a:defRPr>
                <a:solidFill>
                  <a:schemeClr val="dk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■"/>
              <a:defRPr>
                <a:solidFill>
                  <a:schemeClr val="dk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●"/>
              <a:defRPr>
                <a:solidFill>
                  <a:schemeClr val="dk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○"/>
              <a:defRPr>
                <a:solidFill>
                  <a:schemeClr val="dk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28"/>
          <p:cNvSpPr/>
          <p:nvPr>
            <p:ph type="pic" idx="3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/ Divider Teal">
  <p:cSld name="CUSTOM_5_1">
    <p:bg>
      <p:bgPr>
        <a:solidFill>
          <a:schemeClr val="accent2"/>
        </a:solidFill>
        <a:effectLst/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/>
          <p:nvPr>
            <p:ph type="pic" idx="2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9" name="Google Shape;189;p29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 panose="02020603020101020101" charset="-127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0" name="Google Shape;190;p29"/>
          <p:cNvSpPr txBox="1"/>
          <p:nvPr>
            <p:ph type="subTitle" idx="1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29"/>
          <p:cNvSpPr txBox="1"/>
          <p:nvPr>
            <p:ph type="title" idx="3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Pullquote">
  <p:cSld name="CUSTOM_18">
    <p:bg>
      <p:bgPr>
        <a:solidFill>
          <a:schemeClr val="accent2"/>
        </a:solidFill>
        <a:effectLst/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subTitle" idx="1"/>
          </p:nvPr>
        </p:nvSpPr>
        <p:spPr>
          <a:xfrm>
            <a:off x="821950" y="763675"/>
            <a:ext cx="2070300" cy="3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Nanum Myeongjo" panose="02020603020101020101" charset="-127"/>
              <a:buNone/>
              <a:defRPr sz="2400"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30"/>
          <p:cNvSpPr/>
          <p:nvPr/>
        </p:nvSpPr>
        <p:spPr>
          <a:xfrm>
            <a:off x="114300" y="114300"/>
            <a:ext cx="8915400" cy="4914900"/>
          </a:xfrm>
          <a:prstGeom prst="roundRect">
            <a:avLst>
              <a:gd name="adj" fmla="val 330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30"/>
          <p:cNvSpPr txBox="1"/>
          <p:nvPr>
            <p:ph type="subTitle" idx="2"/>
          </p:nvPr>
        </p:nvSpPr>
        <p:spPr>
          <a:xfrm>
            <a:off x="1062075" y="763675"/>
            <a:ext cx="7025400" cy="3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anum Myeongjo" panose="02020603020101020101" charset="-127"/>
              <a:buNone/>
              <a:defRPr sz="3600" b="0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6" name="Google Shape;196;p30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7" name="Google Shape;197;p30"/>
          <p:cNvSpPr/>
          <p:nvPr>
            <p:ph type="pic" idx="3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Audience Venn Diagram">
  <p:cSld name="CUSTOM_10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0" name="Google Shape;200;p31"/>
          <p:cNvSpPr txBox="1"/>
          <p:nvPr>
            <p:ph type="title" idx="2"/>
          </p:nvPr>
        </p:nvSpPr>
        <p:spPr>
          <a:xfrm>
            <a:off x="956150" y="394200"/>
            <a:ext cx="355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01" name="Google Shape;201;p31"/>
          <p:cNvSpPr/>
          <p:nvPr>
            <p:ph type="pic" idx="3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of 3 Concepts">
  <p:cSld name="CUSTOM_11">
    <p:bg>
      <p:bgPr>
        <a:solidFill>
          <a:schemeClr val="accent2"/>
        </a:solidFill>
        <a:effectLst/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name="adj" fmla="val 261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" name="Google Shape;204;p32"/>
          <p:cNvSpPr txBox="1"/>
          <p:nvPr>
            <p:ph type="title"/>
          </p:nvPr>
        </p:nvSpPr>
        <p:spPr>
          <a:xfrm>
            <a:off x="941780" y="715125"/>
            <a:ext cx="7860000" cy="8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05" name="Google Shape;205;p32"/>
          <p:cNvSpPr txBox="1"/>
          <p:nvPr>
            <p:ph type="body" idx="1"/>
          </p:nvPr>
        </p:nvSpPr>
        <p:spPr>
          <a:xfrm>
            <a:off x="1188971" y="2402817"/>
            <a:ext cx="1893300" cy="16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6" name="Google Shape;206;p32"/>
          <p:cNvSpPr txBox="1"/>
          <p:nvPr>
            <p:ph type="body" idx="2"/>
          </p:nvPr>
        </p:nvSpPr>
        <p:spPr>
          <a:xfrm>
            <a:off x="3628515" y="2402817"/>
            <a:ext cx="1893300" cy="16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7" name="Google Shape;207;p32"/>
          <p:cNvSpPr txBox="1"/>
          <p:nvPr>
            <p:ph type="subTitle" idx="3"/>
          </p:nvPr>
        </p:nvSpPr>
        <p:spPr>
          <a:xfrm>
            <a:off x="1078092" y="1852966"/>
            <a:ext cx="2125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8" name="Google Shape;208;p32"/>
          <p:cNvSpPr txBox="1"/>
          <p:nvPr>
            <p:ph type="subTitle" idx="4"/>
          </p:nvPr>
        </p:nvSpPr>
        <p:spPr>
          <a:xfrm>
            <a:off x="3524146" y="1852966"/>
            <a:ext cx="2125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type="subTitle" idx="5"/>
          </p:nvPr>
        </p:nvSpPr>
        <p:spPr>
          <a:xfrm>
            <a:off x="5970200" y="1852966"/>
            <a:ext cx="2125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type="body" idx="6"/>
          </p:nvPr>
        </p:nvSpPr>
        <p:spPr>
          <a:xfrm>
            <a:off x="6068972" y="2402817"/>
            <a:ext cx="1893300" cy="16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1" name="Google Shape;211;p32"/>
          <p:cNvSpPr/>
          <p:nvPr>
            <p:ph type="pic" idx="7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of 6 Concepts">
  <p:cSld name="CUSTOM_11_1">
    <p:bg>
      <p:bgPr>
        <a:solidFill>
          <a:schemeClr val="accent2"/>
        </a:solidFill>
        <a:effectLst/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name="adj" fmla="val 261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" name="Google Shape;214;p33"/>
          <p:cNvSpPr txBox="1"/>
          <p:nvPr>
            <p:ph type="subTitle" idx="1"/>
          </p:nvPr>
        </p:nvSpPr>
        <p:spPr>
          <a:xfrm>
            <a:off x="1062065" y="917207"/>
            <a:ext cx="20211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5" name="Google Shape;215;p33"/>
          <p:cNvSpPr txBox="1"/>
          <p:nvPr>
            <p:ph type="subTitle" idx="2"/>
          </p:nvPr>
        </p:nvSpPr>
        <p:spPr>
          <a:xfrm>
            <a:off x="3507690" y="917207"/>
            <a:ext cx="20211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33"/>
          <p:cNvSpPr txBox="1"/>
          <p:nvPr>
            <p:ph type="subTitle" idx="3"/>
          </p:nvPr>
        </p:nvSpPr>
        <p:spPr>
          <a:xfrm>
            <a:off x="5956640" y="917207"/>
            <a:ext cx="20211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7" name="Google Shape;217;p33"/>
          <p:cNvSpPr txBox="1"/>
          <p:nvPr>
            <p:ph type="body" idx="4"/>
          </p:nvPr>
        </p:nvSpPr>
        <p:spPr>
          <a:xfrm>
            <a:off x="1172475" y="1372575"/>
            <a:ext cx="1913100" cy="8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8" name="Google Shape;218;p33"/>
          <p:cNvSpPr txBox="1"/>
          <p:nvPr>
            <p:ph type="body" idx="5"/>
          </p:nvPr>
        </p:nvSpPr>
        <p:spPr>
          <a:xfrm>
            <a:off x="3618100" y="1372575"/>
            <a:ext cx="1913100" cy="8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9" name="Google Shape;219;p33"/>
          <p:cNvSpPr txBox="1"/>
          <p:nvPr>
            <p:ph type="body" idx="6"/>
          </p:nvPr>
        </p:nvSpPr>
        <p:spPr>
          <a:xfrm>
            <a:off x="6067050" y="1372575"/>
            <a:ext cx="1913100" cy="8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0" name="Google Shape;220;p33"/>
          <p:cNvSpPr txBox="1"/>
          <p:nvPr>
            <p:ph type="subTitle" idx="7"/>
          </p:nvPr>
        </p:nvSpPr>
        <p:spPr>
          <a:xfrm>
            <a:off x="5956640" y="2552219"/>
            <a:ext cx="20211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" name="Google Shape;221;p33"/>
          <p:cNvSpPr txBox="1"/>
          <p:nvPr>
            <p:ph type="body" idx="8"/>
          </p:nvPr>
        </p:nvSpPr>
        <p:spPr>
          <a:xfrm>
            <a:off x="3618088" y="3007588"/>
            <a:ext cx="1913100" cy="8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2" name="Google Shape;222;p33"/>
          <p:cNvSpPr txBox="1"/>
          <p:nvPr>
            <p:ph type="subTitle" idx="9"/>
          </p:nvPr>
        </p:nvSpPr>
        <p:spPr>
          <a:xfrm>
            <a:off x="3508752" y="2552219"/>
            <a:ext cx="20211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3" name="Google Shape;223;p33"/>
          <p:cNvSpPr txBox="1"/>
          <p:nvPr>
            <p:ph type="body" idx="13"/>
          </p:nvPr>
        </p:nvSpPr>
        <p:spPr>
          <a:xfrm>
            <a:off x="1171275" y="3007588"/>
            <a:ext cx="1913100" cy="8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4" name="Google Shape;224;p33"/>
          <p:cNvSpPr txBox="1"/>
          <p:nvPr>
            <p:ph type="subTitle" idx="14"/>
          </p:nvPr>
        </p:nvSpPr>
        <p:spPr>
          <a:xfrm>
            <a:off x="1060865" y="2552219"/>
            <a:ext cx="20211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5" name="Google Shape;225;p33"/>
          <p:cNvSpPr txBox="1"/>
          <p:nvPr>
            <p:ph type="body" idx="15"/>
          </p:nvPr>
        </p:nvSpPr>
        <p:spPr>
          <a:xfrm>
            <a:off x="6067050" y="3007588"/>
            <a:ext cx="1913100" cy="8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6" name="Google Shape;226;p33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sz="1400" b="1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7" name="Google Shape;227;p33"/>
          <p:cNvSpPr/>
          <p:nvPr>
            <p:ph type="pic" idx="16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Size Graph">
  <p:cSld name="CUSTOM_12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subTitle" idx="1"/>
          </p:nvPr>
        </p:nvSpPr>
        <p:spPr>
          <a:xfrm>
            <a:off x="960850" y="3191652"/>
            <a:ext cx="4082700" cy="15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9pPr>
          </a:lstStyle>
          <a:p/>
        </p:txBody>
      </p:sp>
      <p:sp>
        <p:nvSpPr>
          <p:cNvPr id="230" name="Google Shape;230;p34"/>
          <p:cNvSpPr txBox="1"/>
          <p:nvPr>
            <p:ph type="title"/>
          </p:nvPr>
        </p:nvSpPr>
        <p:spPr>
          <a:xfrm>
            <a:off x="932850" y="730375"/>
            <a:ext cx="4082700" cy="21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31" name="Google Shape;231;p34"/>
          <p:cNvSpPr txBox="1"/>
          <p:nvPr>
            <p:ph type="title" idx="2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" name="Google Shape;232;p34"/>
          <p:cNvSpPr/>
          <p:nvPr>
            <p:ph type="pic" idx="3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etitor Landscape">
  <p:cSld name="CUSTOM_14">
    <p:bg>
      <p:bgPr>
        <a:solidFill>
          <a:schemeClr val="lt1"/>
        </a:solidFill>
        <a:effectLst/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body" idx="1"/>
          </p:nvPr>
        </p:nvSpPr>
        <p:spPr>
          <a:xfrm>
            <a:off x="6564350" y="577612"/>
            <a:ext cx="22374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5" name="Google Shape;235;p35"/>
          <p:cNvSpPr txBox="1"/>
          <p:nvPr>
            <p:ph type="body" idx="2"/>
          </p:nvPr>
        </p:nvSpPr>
        <p:spPr>
          <a:xfrm>
            <a:off x="6564350" y="1810914"/>
            <a:ext cx="22374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6" name="Google Shape;236;p35"/>
          <p:cNvSpPr txBox="1"/>
          <p:nvPr>
            <p:ph type="body" idx="3"/>
          </p:nvPr>
        </p:nvSpPr>
        <p:spPr>
          <a:xfrm>
            <a:off x="6564350" y="3038996"/>
            <a:ext cx="22374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7" name="Google Shape;237;p35"/>
          <p:cNvSpPr txBox="1"/>
          <p:nvPr>
            <p:ph type="title"/>
          </p:nvPr>
        </p:nvSpPr>
        <p:spPr>
          <a:xfrm>
            <a:off x="3706300" y="327150"/>
            <a:ext cx="20091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sz="1400" b="1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8" name="Google Shape;238;p35"/>
          <p:cNvSpPr txBox="1"/>
          <p:nvPr>
            <p:ph type="body" idx="4"/>
          </p:nvPr>
        </p:nvSpPr>
        <p:spPr>
          <a:xfrm>
            <a:off x="3706300" y="577612"/>
            <a:ext cx="22374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9" name="Google Shape;239;p35"/>
          <p:cNvSpPr txBox="1"/>
          <p:nvPr>
            <p:ph type="title" idx="5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0" name="Google Shape;240;p35"/>
          <p:cNvSpPr txBox="1"/>
          <p:nvPr>
            <p:ph type="title" idx="6"/>
          </p:nvPr>
        </p:nvSpPr>
        <p:spPr>
          <a:xfrm>
            <a:off x="956150" y="327150"/>
            <a:ext cx="2009100" cy="13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sz="1400" b="1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1" name="Google Shape;241;p35"/>
          <p:cNvSpPr/>
          <p:nvPr>
            <p:ph type="pic" idx="7"/>
          </p:nvPr>
        </p:nvSpPr>
        <p:spPr>
          <a:xfrm>
            <a:off x="3205625" y="423875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2" name="Google Shape;242;p35"/>
          <p:cNvSpPr/>
          <p:nvPr>
            <p:ph type="pic" idx="8"/>
          </p:nvPr>
        </p:nvSpPr>
        <p:spPr>
          <a:xfrm>
            <a:off x="6063675" y="423875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3" name="Google Shape;243;p35"/>
          <p:cNvSpPr/>
          <p:nvPr>
            <p:ph type="pic" idx="9"/>
          </p:nvPr>
        </p:nvSpPr>
        <p:spPr>
          <a:xfrm>
            <a:off x="3205625" y="1653438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4" name="Google Shape;244;p35"/>
          <p:cNvSpPr/>
          <p:nvPr>
            <p:ph type="pic" idx="13"/>
          </p:nvPr>
        </p:nvSpPr>
        <p:spPr>
          <a:xfrm>
            <a:off x="6063675" y="1653438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5" name="Google Shape;245;p35"/>
          <p:cNvSpPr/>
          <p:nvPr>
            <p:ph type="pic" idx="14"/>
          </p:nvPr>
        </p:nvSpPr>
        <p:spPr>
          <a:xfrm>
            <a:off x="3205625" y="2881163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6" name="Google Shape;246;p35"/>
          <p:cNvSpPr/>
          <p:nvPr>
            <p:ph type="pic" idx="15"/>
          </p:nvPr>
        </p:nvSpPr>
        <p:spPr>
          <a:xfrm>
            <a:off x="6063675" y="2881163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7" name="Google Shape;247;p35"/>
          <p:cNvSpPr txBox="1"/>
          <p:nvPr>
            <p:ph type="title" idx="16"/>
          </p:nvPr>
        </p:nvSpPr>
        <p:spPr>
          <a:xfrm>
            <a:off x="6564350" y="327150"/>
            <a:ext cx="20091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sz="1400" b="1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8" name="Google Shape;248;p35"/>
          <p:cNvSpPr txBox="1"/>
          <p:nvPr>
            <p:ph type="title" idx="17"/>
          </p:nvPr>
        </p:nvSpPr>
        <p:spPr>
          <a:xfrm>
            <a:off x="3706300" y="1554125"/>
            <a:ext cx="20091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sz="1400" b="1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9" name="Google Shape;249;p35"/>
          <p:cNvSpPr txBox="1"/>
          <p:nvPr>
            <p:ph type="title" idx="18"/>
          </p:nvPr>
        </p:nvSpPr>
        <p:spPr>
          <a:xfrm>
            <a:off x="6564350" y="1554125"/>
            <a:ext cx="20091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sz="1400" b="1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0" name="Google Shape;250;p35"/>
          <p:cNvSpPr txBox="1"/>
          <p:nvPr>
            <p:ph type="title" idx="19"/>
          </p:nvPr>
        </p:nvSpPr>
        <p:spPr>
          <a:xfrm>
            <a:off x="3706300" y="2781100"/>
            <a:ext cx="20091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sz="1400" b="1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1" name="Google Shape;251;p35"/>
          <p:cNvSpPr txBox="1"/>
          <p:nvPr>
            <p:ph type="title" idx="20"/>
          </p:nvPr>
        </p:nvSpPr>
        <p:spPr>
          <a:xfrm>
            <a:off x="6564350" y="2781100"/>
            <a:ext cx="20091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sz="1400" b="1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2" name="Google Shape;252;p35"/>
          <p:cNvSpPr txBox="1"/>
          <p:nvPr>
            <p:ph type="body" idx="21"/>
          </p:nvPr>
        </p:nvSpPr>
        <p:spPr>
          <a:xfrm>
            <a:off x="3706300" y="1810914"/>
            <a:ext cx="22374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3" name="Google Shape;253;p35"/>
          <p:cNvSpPr txBox="1"/>
          <p:nvPr>
            <p:ph type="body" idx="22"/>
          </p:nvPr>
        </p:nvSpPr>
        <p:spPr>
          <a:xfrm>
            <a:off x="3706300" y="3038996"/>
            <a:ext cx="22374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4" name="Google Shape;254;p35"/>
          <p:cNvSpPr/>
          <p:nvPr>
            <p:ph type="pic" idx="23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r Graph">
  <p:cSld name="CUSTOM_13">
    <p:bg>
      <p:bgPr>
        <a:solidFill>
          <a:schemeClr val="accent2"/>
        </a:solidFill>
        <a:effectLst/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/>
          <p:nvPr/>
        </p:nvSpPr>
        <p:spPr>
          <a:xfrm>
            <a:off x="114300" y="114300"/>
            <a:ext cx="8915400" cy="4914900"/>
          </a:xfrm>
          <a:prstGeom prst="roundRect">
            <a:avLst>
              <a:gd name="adj" fmla="val 330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" name="Google Shape;257;p36"/>
          <p:cNvSpPr txBox="1"/>
          <p:nvPr>
            <p:ph type="subTitle" idx="1"/>
          </p:nvPr>
        </p:nvSpPr>
        <p:spPr>
          <a:xfrm>
            <a:off x="5251039" y="2593520"/>
            <a:ext cx="2571600" cy="15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8" name="Google Shape;258;p36"/>
          <p:cNvSpPr txBox="1"/>
          <p:nvPr>
            <p:ph type="subTitle" idx="2"/>
          </p:nvPr>
        </p:nvSpPr>
        <p:spPr>
          <a:xfrm>
            <a:off x="5233275" y="763675"/>
            <a:ext cx="3576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None/>
              <a:defRPr sz="2400" b="0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9" name="Google Shape;259;p36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sz="1400" b="1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0" name="Google Shape;260;p36"/>
          <p:cNvSpPr txBox="1"/>
          <p:nvPr>
            <p:ph type="title" idx="3"/>
          </p:nvPr>
        </p:nvSpPr>
        <p:spPr>
          <a:xfrm>
            <a:off x="5251132" y="327150"/>
            <a:ext cx="3558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sz="1400" b="1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1" name="Google Shape;261;p36"/>
          <p:cNvSpPr txBox="1"/>
          <p:nvPr>
            <p:ph type="title" idx="4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2" name="Google Shape;262;p36"/>
          <p:cNvSpPr/>
          <p:nvPr>
            <p:ph type="pic" idx="5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/ Divider Blue">
  <p:cSld name="CUSTOM_5_1_1">
    <p:bg>
      <p:bgPr>
        <a:solidFill>
          <a:schemeClr val="accent4"/>
        </a:solidFill>
        <a:effectLst/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/>
          <p:nvPr>
            <p:ph type="pic" idx="2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65" name="Google Shape;265;p37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6" name="Google Shape;266;p37"/>
          <p:cNvSpPr txBox="1"/>
          <p:nvPr>
            <p:ph type="subTitle" idx="1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7" name="Google Shape;267;p37"/>
          <p:cNvSpPr txBox="1"/>
          <p:nvPr>
            <p:ph type="title" idx="3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ckup Phone + Desktop">
  <p:cSld name="CUSTOM_16">
    <p:bg>
      <p:bgPr>
        <a:solidFill>
          <a:schemeClr val="lt1"/>
        </a:solidFill>
        <a:effectLst/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name="adj1" fmla="val 3196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" name="Google Shape;270;p38"/>
          <p:cNvSpPr/>
          <p:nvPr>
            <p:ph type="pic" idx="2"/>
          </p:nvPr>
        </p:nvSpPr>
        <p:spPr>
          <a:xfrm>
            <a:off x="3768625" y="934850"/>
            <a:ext cx="4630500" cy="2606700"/>
          </a:xfrm>
          <a:prstGeom prst="roundRect">
            <a:avLst>
              <a:gd name="adj" fmla="val 1120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38"/>
          <p:cNvSpPr/>
          <p:nvPr>
            <p:ph type="pic" idx="3"/>
          </p:nvPr>
        </p:nvSpPr>
        <p:spPr>
          <a:xfrm>
            <a:off x="812850" y="867000"/>
            <a:ext cx="1614000" cy="3409500"/>
          </a:xfrm>
          <a:prstGeom prst="roundRect">
            <a:avLst>
              <a:gd name="adj" fmla="val 8265"/>
            </a:avLst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38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38"/>
          <p:cNvSpPr/>
          <p:nvPr>
            <p:ph type="pic" idx="4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Content">
  <p:cSld name="CUSTOM_15">
    <p:bg>
      <p:bgPr>
        <a:solidFill>
          <a:schemeClr val="lt1"/>
        </a:solidFill>
        <a:effectLst/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/>
          <p:nvPr/>
        </p:nvSpPr>
        <p:spPr>
          <a:xfrm rot="5400000">
            <a:off x="4342200" y="341250"/>
            <a:ext cx="4914900" cy="4460100"/>
          </a:xfrm>
          <a:prstGeom prst="round2SameRect">
            <a:avLst>
              <a:gd name="adj1" fmla="val 3491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6" name="Google Shape;276;p39"/>
          <p:cNvSpPr txBox="1"/>
          <p:nvPr>
            <p:ph type="title"/>
          </p:nvPr>
        </p:nvSpPr>
        <p:spPr>
          <a:xfrm>
            <a:off x="932850" y="730375"/>
            <a:ext cx="3280800" cy="21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77" name="Google Shape;277;p39"/>
          <p:cNvSpPr txBox="1"/>
          <p:nvPr>
            <p:ph type="subTitle" idx="1"/>
          </p:nvPr>
        </p:nvSpPr>
        <p:spPr>
          <a:xfrm>
            <a:off x="5233275" y="763675"/>
            <a:ext cx="3503700" cy="3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None/>
              <a:defRPr sz="2400" b="0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8" name="Google Shape;278;p39"/>
          <p:cNvSpPr txBox="1"/>
          <p:nvPr>
            <p:ph type="subTitle" idx="2"/>
          </p:nvPr>
        </p:nvSpPr>
        <p:spPr>
          <a:xfrm>
            <a:off x="955350" y="2928709"/>
            <a:ext cx="2844900" cy="15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9" name="Google Shape;279;p39"/>
          <p:cNvSpPr txBox="1"/>
          <p:nvPr>
            <p:ph type="title" idx="3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0" name="Google Shape;280;p39"/>
          <p:cNvSpPr/>
          <p:nvPr>
            <p:ph type="pic" idx="4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ckups Phone + Tablet">
  <p:cSld name="CUSTOM_16_1_1">
    <p:bg>
      <p:bgPr>
        <a:solidFill>
          <a:schemeClr val="lt1"/>
        </a:solidFill>
        <a:effectLst/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/>
          <p:nvPr>
            <p:ph type="pic" idx="2"/>
          </p:nvPr>
        </p:nvSpPr>
        <p:spPr>
          <a:xfrm>
            <a:off x="812850" y="867000"/>
            <a:ext cx="1614000" cy="3409500"/>
          </a:xfrm>
          <a:prstGeom prst="roundRect">
            <a:avLst>
              <a:gd name="adj" fmla="val 8265"/>
            </a:avLst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40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4" name="Google Shape;284;p40"/>
          <p:cNvSpPr/>
          <p:nvPr>
            <p:ph type="pic" idx="3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85" name="Google Shape;285;p40"/>
          <p:cNvSpPr/>
          <p:nvPr>
            <p:ph type="pic" idx="4"/>
          </p:nvPr>
        </p:nvSpPr>
        <p:spPr>
          <a:xfrm>
            <a:off x="3874125" y="866550"/>
            <a:ext cx="4531500" cy="3409500"/>
          </a:xfrm>
          <a:prstGeom prst="roundRect">
            <a:avLst>
              <a:gd name="adj" fmla="val 4099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ckup Desktop">
  <p:cSld name="CUSTOM_16_2">
    <p:bg>
      <p:bgPr>
        <a:solidFill>
          <a:schemeClr val="lt1"/>
        </a:solidFill>
        <a:effectLst/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name="adj1" fmla="val 3196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" name="Google Shape;288;p41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name="adj1" fmla="val 5256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9" name="Google Shape;289;p41"/>
          <p:cNvSpPr/>
          <p:nvPr>
            <p:ph type="pic" idx="2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0" name="Google Shape;290;p41"/>
          <p:cNvSpPr/>
          <p:nvPr>
            <p:ph type="pic" idx="3"/>
          </p:nvPr>
        </p:nvSpPr>
        <p:spPr>
          <a:xfrm>
            <a:off x="1931050" y="789375"/>
            <a:ext cx="5281800" cy="2973300"/>
          </a:xfrm>
          <a:prstGeom prst="roundRect">
            <a:avLst>
              <a:gd name="adj" fmla="val 1120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ckup Tablet">
  <p:cSld name="CUSTOM_16_2_1">
    <p:bg>
      <p:bgPr>
        <a:solidFill>
          <a:schemeClr val="lt1"/>
        </a:solidFill>
        <a:effectLst/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name="adj1" fmla="val 3196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3" name="Google Shape;293;p42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name="adj1" fmla="val 5256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4" name="Google Shape;294;p42"/>
          <p:cNvSpPr/>
          <p:nvPr>
            <p:ph type="pic" idx="2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5" name="Google Shape;295;p42"/>
          <p:cNvSpPr/>
          <p:nvPr>
            <p:ph type="pic" idx="3"/>
          </p:nvPr>
        </p:nvSpPr>
        <p:spPr>
          <a:xfrm>
            <a:off x="1988050" y="627575"/>
            <a:ext cx="5167800" cy="3888300"/>
          </a:xfrm>
          <a:prstGeom prst="roundRect">
            <a:avLst>
              <a:gd name="adj" fmla="val 4099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ckup 3 Phone">
  <p:cSld name="CUSTOM_16_1_2">
    <p:bg>
      <p:bgPr>
        <a:solidFill>
          <a:schemeClr val="lt1"/>
        </a:solidFill>
        <a:effectLst/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name="adj1" fmla="val 3196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8" name="Google Shape;298;p43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name="adj1" fmla="val 5256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9" name="Google Shape;299;p43"/>
          <p:cNvSpPr/>
          <p:nvPr>
            <p:ph type="pic" idx="2"/>
          </p:nvPr>
        </p:nvSpPr>
        <p:spPr>
          <a:xfrm>
            <a:off x="812850" y="867000"/>
            <a:ext cx="1614000" cy="3409500"/>
          </a:xfrm>
          <a:prstGeom prst="roundRect">
            <a:avLst>
              <a:gd name="adj" fmla="val 8265"/>
            </a:avLst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43"/>
          <p:cNvSpPr/>
          <p:nvPr>
            <p:ph type="pic" idx="3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1" name="Google Shape;301;p43"/>
          <p:cNvSpPr/>
          <p:nvPr>
            <p:ph type="pic" idx="4"/>
          </p:nvPr>
        </p:nvSpPr>
        <p:spPr>
          <a:xfrm>
            <a:off x="3765000" y="867000"/>
            <a:ext cx="1614000" cy="3409500"/>
          </a:xfrm>
          <a:prstGeom prst="roundRect">
            <a:avLst>
              <a:gd name="adj" fmla="val 8265"/>
            </a:avLst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43"/>
          <p:cNvSpPr/>
          <p:nvPr>
            <p:ph type="pic" idx="5"/>
          </p:nvPr>
        </p:nvSpPr>
        <p:spPr>
          <a:xfrm>
            <a:off x="6717150" y="867000"/>
            <a:ext cx="1614000" cy="3409500"/>
          </a:xfrm>
          <a:prstGeom prst="roundRect">
            <a:avLst>
              <a:gd name="adj" fmla="val 8265"/>
            </a:avLst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CUSTOM_17">
    <p:bg>
      <p:bgPr>
        <a:solidFill>
          <a:schemeClr val="lt1"/>
        </a:solidFill>
        <a:effectLst/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5" name="Google Shape;305;p44"/>
          <p:cNvSpPr txBox="1"/>
          <p:nvPr>
            <p:ph type="subTitle" idx="1"/>
          </p:nvPr>
        </p:nvSpPr>
        <p:spPr>
          <a:xfrm>
            <a:off x="440281" y="763675"/>
            <a:ext cx="2070300" cy="3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 panose="02020603020101020101" charset="-127"/>
              <a:buNone/>
              <a:defRPr sz="2400" b="0">
                <a:solidFill>
                  <a:schemeClr val="dk2"/>
                </a:solidFill>
                <a:latin typeface="Nanum Myeongjo" panose="02020603020101020101" charset="-127"/>
                <a:ea typeface="Nanum Myeongjo" panose="02020603020101020101" charset="-127"/>
                <a:cs typeface="Nanum Myeongjo" panose="02020603020101020101" charset="-127"/>
                <a:sym typeface="Nanum Myeongjo" panose="02020603020101020101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6" name="Google Shape;306;p44"/>
          <p:cNvSpPr txBox="1"/>
          <p:nvPr/>
        </p:nvSpPr>
        <p:spPr>
          <a:xfrm>
            <a:off x="871975" y="114300"/>
            <a:ext cx="1385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>
                <a:solidFill>
                  <a:schemeClr val="accent4"/>
                </a:solidFill>
                <a:latin typeface="Albert Sans"/>
                <a:ea typeface="Albert Sans"/>
                <a:cs typeface="Albert Sans"/>
                <a:sym typeface="Albert Sans"/>
              </a:rPr>
              <a:t>Future Focused</a:t>
            </a:r>
            <a:endParaRPr b="1">
              <a:solidFill>
                <a:schemeClr val="accent4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7" name="Google Shape;307;p44"/>
          <p:cNvSpPr txBox="1"/>
          <p:nvPr>
            <p:ph type="subTitle" idx="2"/>
          </p:nvPr>
        </p:nvSpPr>
        <p:spPr>
          <a:xfrm>
            <a:off x="580888" y="3286575"/>
            <a:ext cx="1757100" cy="11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type="title" idx="3"/>
          </p:nvPr>
        </p:nvSpPr>
        <p:spPr>
          <a:xfrm>
            <a:off x="440281" y="327150"/>
            <a:ext cx="2009100" cy="13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sz="1400" b="1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4" Type="http://schemas.openxmlformats.org/officeDocument/2006/relationships/theme" Target="../theme/theme1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type="sldNum" idx="4294967295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14" name="Google Shape;314;p45"/>
          <p:cNvSpPr txBox="1"/>
          <p:nvPr>
            <p:ph type="title"/>
          </p:nvPr>
        </p:nvSpPr>
        <p:spPr>
          <a:xfrm>
            <a:off x="199025" y="121825"/>
            <a:ext cx="8580600" cy="18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Netflix Content Analysis: A Descriptive Study of Movies and TV Shows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315" name="Google Shape;315;p45"/>
          <p:cNvSpPr txBox="1"/>
          <p:nvPr>
            <p:ph type="subTitle" idx="1"/>
          </p:nvPr>
        </p:nvSpPr>
        <p:spPr>
          <a:xfrm>
            <a:off x="6370797" y="4016100"/>
            <a:ext cx="20130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 b="1">
                <a:solidFill>
                  <a:schemeClr val="lt1"/>
                </a:solidFill>
              </a:rPr>
              <a:t>PRACHI SINGH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4"/>
          <p:cNvSpPr txBox="1"/>
          <p:nvPr>
            <p:ph type="title" idx="3"/>
          </p:nvPr>
        </p:nvSpPr>
        <p:spPr>
          <a:xfrm>
            <a:off x="418175" y="1690650"/>
            <a:ext cx="8596800" cy="8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i="1">
                <a:solidFill>
                  <a:schemeClr val="dk2"/>
                </a:solidFill>
              </a:rPr>
              <a:t>Thank you!</a:t>
            </a:r>
            <a:endParaRPr sz="3000" i="1">
              <a:solidFill>
                <a:schemeClr val="dk2"/>
              </a:solidFill>
            </a:endParaRPr>
          </a:p>
        </p:txBody>
      </p:sp>
      <p:pic>
        <p:nvPicPr>
          <p:cNvPr id="391" name="Google Shape;391;p5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74691" y="0"/>
            <a:ext cx="1069308" cy="15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type="title"/>
          </p:nvPr>
        </p:nvSpPr>
        <p:spPr>
          <a:xfrm>
            <a:off x="317747" y="1045250"/>
            <a:ext cx="8541000" cy="3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Objective:</a:t>
            </a:r>
            <a:r>
              <a:rPr lang="en-GB" sz="1100" b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Analyze Netflix's content library to extract insights about movies and TV shows.</a:t>
            </a:r>
            <a:endParaRPr sz="1100" b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Data Source:</a:t>
            </a:r>
            <a:r>
              <a:rPr lang="en-GB" sz="1100" b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Included in the git repo.</a:t>
            </a:r>
            <a:endParaRPr sz="1100" b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Analysis Goals:</a:t>
            </a:r>
            <a:endParaRPr sz="110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●"/>
            </a:pPr>
            <a:r>
              <a:rPr lang="en-GB" sz="1100" b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Distribution of movies and TV shows over the years.</a:t>
            </a:r>
            <a:endParaRPr sz="1100" b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●"/>
            </a:pPr>
            <a:r>
              <a:rPr lang="en-GB" sz="1100" b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Genre distribution.</a:t>
            </a:r>
            <a:endParaRPr sz="1100" b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●"/>
            </a:pPr>
            <a:r>
              <a:rPr lang="en-GB" sz="1100" b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Popular countries.</a:t>
            </a:r>
            <a:endParaRPr sz="1100" b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●"/>
            </a:pPr>
            <a:r>
              <a:rPr lang="en-GB" sz="1100" b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Average length of movies vs. TV shows.</a:t>
            </a:r>
            <a:endParaRPr sz="1200" b="0"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22" name="Google Shape;322;p46"/>
          <p:cNvSpPr txBox="1"/>
          <p:nvPr>
            <p:ph type="title" idx="3"/>
          </p:nvPr>
        </p:nvSpPr>
        <p:spPr>
          <a:xfrm>
            <a:off x="172700" y="164150"/>
            <a:ext cx="8596800" cy="8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</a:rPr>
              <a:t>Project Overview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323" name="Google Shape;323;p4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74691" y="0"/>
            <a:ext cx="1069308" cy="15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278925" y="2347925"/>
            <a:ext cx="4636477" cy="257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317747" y="1045250"/>
            <a:ext cx="8541000" cy="3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The dataset contains information on 8,500+ Netflix titles.</a:t>
            </a:r>
            <a:endParaRPr sz="1100" b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Key Columns:</a:t>
            </a:r>
            <a:endParaRPr sz="110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●"/>
            </a:pPr>
            <a:r>
              <a:rPr lang="en-GB" sz="110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Type</a:t>
            </a:r>
            <a:r>
              <a:rPr lang="en-GB" sz="1100" b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: Movie or TV Show</a:t>
            </a:r>
            <a:endParaRPr sz="1100" b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●"/>
            </a:pPr>
            <a:r>
              <a:rPr lang="en-GB" sz="110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Title</a:t>
            </a:r>
            <a:r>
              <a:rPr lang="en-GB" sz="1100" b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: Name of the movie/show</a:t>
            </a:r>
            <a:endParaRPr sz="1100" b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●"/>
            </a:pPr>
            <a:r>
              <a:rPr lang="en-GB" sz="110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Release Year</a:t>
            </a:r>
            <a:r>
              <a:rPr lang="en-GB" sz="1100" b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: Year of release</a:t>
            </a:r>
            <a:endParaRPr sz="1100" b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●"/>
            </a:pPr>
            <a:r>
              <a:rPr lang="en-GB" sz="110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Duration</a:t>
            </a:r>
            <a:r>
              <a:rPr lang="en-GB" sz="1100" b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: Length in minutes (for movies) or number of episodes (for TV shows)</a:t>
            </a:r>
            <a:endParaRPr sz="1100" b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●"/>
            </a:pPr>
            <a:r>
              <a:rPr lang="en-GB" sz="110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Country</a:t>
            </a:r>
            <a:r>
              <a:rPr lang="en-GB" sz="1100" b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: Country of origin</a:t>
            </a:r>
            <a:endParaRPr sz="1100" b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●"/>
            </a:pPr>
            <a:r>
              <a:rPr lang="en-GB" sz="110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Genres</a:t>
            </a:r>
            <a:r>
              <a:rPr lang="en-GB" sz="1100" b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: Genre(s) of the content</a:t>
            </a:r>
            <a:endParaRPr sz="1100" b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b="0"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31" name="Google Shape;331;p47"/>
          <p:cNvSpPr txBox="1"/>
          <p:nvPr>
            <p:ph type="title" idx="3"/>
          </p:nvPr>
        </p:nvSpPr>
        <p:spPr>
          <a:xfrm>
            <a:off x="172700" y="164150"/>
            <a:ext cx="8596800" cy="8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</a:rPr>
              <a:t>Data Overview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332" name="Google Shape;332;p4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74691" y="0"/>
            <a:ext cx="1069308" cy="15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/>
          <p:nvPr>
            <p:ph type="title"/>
          </p:nvPr>
        </p:nvSpPr>
        <p:spPr>
          <a:xfrm>
            <a:off x="317747" y="1045250"/>
            <a:ext cx="8541000" cy="3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Insight:</a:t>
            </a:r>
            <a:r>
              <a:rPr lang="en-GB" sz="1100" b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There has been a clear rise in the number of TV shows being released on Netflix in recent years, especially </a:t>
            </a:r>
            <a:endParaRPr sz="1100" b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in the 2010s.</a:t>
            </a:r>
            <a:endParaRPr sz="1100" b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Conclusion:</a:t>
            </a:r>
            <a:r>
              <a:rPr lang="en-GB" sz="1100" b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Netflix shifted its focus toward creating more TV shows compared to movies in recent years.</a:t>
            </a:r>
            <a:endParaRPr sz="1200"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39" name="Google Shape;339;p48"/>
          <p:cNvSpPr txBox="1"/>
          <p:nvPr>
            <p:ph type="title" idx="3"/>
          </p:nvPr>
        </p:nvSpPr>
        <p:spPr>
          <a:xfrm>
            <a:off x="172700" y="164150"/>
            <a:ext cx="8596800" cy="8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</a:rPr>
              <a:t>Movies and TV Shows Over the Years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340" name="Google Shape;340;p4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74691" y="0"/>
            <a:ext cx="1069308" cy="15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17750" y="1864700"/>
            <a:ext cx="2491500" cy="297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>
            <p:ph type="title"/>
          </p:nvPr>
        </p:nvSpPr>
        <p:spPr>
          <a:xfrm>
            <a:off x="317747" y="1045250"/>
            <a:ext cx="8541000" cy="3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Insight:</a:t>
            </a:r>
            <a:r>
              <a:rPr lang="en-GB" sz="1100" b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Netflix has a higher number of TV Shows compared to Movies.</a:t>
            </a:r>
            <a:endParaRPr sz="1100" b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Conclusion:</a:t>
            </a:r>
            <a:r>
              <a:rPr lang="en-GB" sz="1100" b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The higher number of TV shows indicates Netflix’s shift towards serial content (e.g., binge-worthy TV shows).</a:t>
            </a:r>
            <a:endParaRPr sz="1100" b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48" name="Google Shape;348;p49"/>
          <p:cNvSpPr txBox="1"/>
          <p:nvPr>
            <p:ph type="title" idx="3"/>
          </p:nvPr>
        </p:nvSpPr>
        <p:spPr>
          <a:xfrm>
            <a:off x="172700" y="164150"/>
            <a:ext cx="8596800" cy="8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</a:rPr>
              <a:t>Content Type Distribution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349" name="Google Shape;349;p4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74691" y="0"/>
            <a:ext cx="1069308" cy="15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54300" y="1626175"/>
            <a:ext cx="4466925" cy="33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/>
          <p:nvPr>
            <p:ph type="title"/>
          </p:nvPr>
        </p:nvSpPr>
        <p:spPr>
          <a:xfrm>
            <a:off x="317747" y="1045250"/>
            <a:ext cx="8541000" cy="3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Insight:</a:t>
            </a:r>
            <a:r>
              <a:rPr lang="en-GB" sz="1100" b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The most popular genres on Netflix include Drama, Comedy, and Action.</a:t>
            </a:r>
            <a:endParaRPr sz="1100" b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Conclusion:</a:t>
            </a:r>
            <a:r>
              <a:rPr lang="en-GB" sz="1100" b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Netflix offers a large variety of genres, with a focus on genres that have broad audience appeal.</a:t>
            </a:r>
            <a:endParaRPr sz="1200" b="0"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57" name="Google Shape;357;p50"/>
          <p:cNvSpPr txBox="1"/>
          <p:nvPr>
            <p:ph type="title" idx="3"/>
          </p:nvPr>
        </p:nvSpPr>
        <p:spPr>
          <a:xfrm>
            <a:off x="172700" y="164150"/>
            <a:ext cx="8596800" cy="8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</a:rPr>
              <a:t>Top Genres in Netflix Content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358" name="Google Shape;358;p5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74691" y="0"/>
            <a:ext cx="1069308" cy="15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543550" y="1710725"/>
            <a:ext cx="1353275" cy="33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>
            <p:ph type="title"/>
          </p:nvPr>
        </p:nvSpPr>
        <p:spPr>
          <a:xfrm>
            <a:off x="317747" y="1045250"/>
            <a:ext cx="8541000" cy="3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Insight:</a:t>
            </a:r>
            <a:r>
              <a:rPr lang="en-GB" sz="1100" b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The United States has the highest number of Netflix titles, followed by India and the UK.</a:t>
            </a:r>
            <a:endParaRPr sz="1100" b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Conclusion:</a:t>
            </a:r>
            <a:r>
              <a:rPr lang="en-GB" sz="1100" b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Netflix has a global reach, with a large number of titles coming from diverse countries.</a:t>
            </a:r>
            <a:endParaRPr sz="1200" b="0"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66" name="Google Shape;366;p51"/>
          <p:cNvSpPr txBox="1"/>
          <p:nvPr>
            <p:ph type="title" idx="3"/>
          </p:nvPr>
        </p:nvSpPr>
        <p:spPr>
          <a:xfrm>
            <a:off x="172700" y="164150"/>
            <a:ext cx="8596800" cy="8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</a:rPr>
              <a:t>Top Countries with Netflix Content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367" name="Google Shape;367;p5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74691" y="0"/>
            <a:ext cx="1069308" cy="15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866075" y="1612825"/>
            <a:ext cx="4572549" cy="322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type="title"/>
          </p:nvPr>
        </p:nvSpPr>
        <p:spPr>
          <a:xfrm>
            <a:off x="317747" y="1045250"/>
            <a:ext cx="8541000" cy="3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●"/>
            </a:pPr>
            <a:r>
              <a:rPr lang="en-GB" sz="110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Movies vs TV Shows:</a:t>
            </a:r>
            <a:r>
              <a:rPr lang="en-GB" sz="1100" b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Netflix has more TV shows than movies, and the number of TV shows is increasing.</a:t>
            </a:r>
            <a:endParaRPr sz="1100" b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●"/>
            </a:pPr>
            <a:r>
              <a:rPr lang="en-GB" sz="110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Content Duration:</a:t>
            </a:r>
            <a:r>
              <a:rPr lang="en-GB" sz="1100" b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Movies are generally shorter, while TV shows have more varied durations.</a:t>
            </a:r>
            <a:endParaRPr sz="1100" b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●"/>
            </a:pPr>
            <a:r>
              <a:rPr lang="en-GB" sz="110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Top Genres:</a:t>
            </a:r>
            <a:r>
              <a:rPr lang="en-GB" sz="1100" b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Drama, Comedy, and Action dominate Netflix's library.</a:t>
            </a:r>
            <a:endParaRPr sz="1100" b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●"/>
            </a:pPr>
            <a:r>
              <a:rPr lang="en-GB" sz="110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Country Distribution:</a:t>
            </a:r>
            <a:r>
              <a:rPr lang="en-GB" sz="1100" b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The U.S. leads in Netflix content, with other countries contributing significantly.</a:t>
            </a:r>
            <a:endParaRPr sz="1200" b="0"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75" name="Google Shape;375;p52"/>
          <p:cNvSpPr txBox="1"/>
          <p:nvPr>
            <p:ph type="title" idx="3"/>
          </p:nvPr>
        </p:nvSpPr>
        <p:spPr>
          <a:xfrm>
            <a:off x="172700" y="164150"/>
            <a:ext cx="8596800" cy="8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</a:rPr>
              <a:t>Key Insights and Conclusion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376" name="Google Shape;376;p5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74691" y="0"/>
            <a:ext cx="1069308" cy="15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3"/>
          <p:cNvSpPr txBox="1"/>
          <p:nvPr>
            <p:ph type="title"/>
          </p:nvPr>
        </p:nvSpPr>
        <p:spPr>
          <a:xfrm>
            <a:off x="317747" y="1045250"/>
            <a:ext cx="8541000" cy="3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Netflix's content library is growing rapidly, and the analysis can help understand their strategy and </a:t>
            </a:r>
            <a:endParaRPr sz="1200" b="0"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audience preferences.</a:t>
            </a:r>
            <a:endParaRPr sz="1200" b="0"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83" name="Google Shape;383;p53"/>
          <p:cNvSpPr txBox="1"/>
          <p:nvPr>
            <p:ph type="title" idx="3"/>
          </p:nvPr>
        </p:nvSpPr>
        <p:spPr>
          <a:xfrm>
            <a:off x="172700" y="164150"/>
            <a:ext cx="8596800" cy="8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</a:rPr>
              <a:t>Closing Thoughts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384" name="Google Shape;384;p5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74691" y="0"/>
            <a:ext cx="1069308" cy="15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2129</Words>
  <Application>WPS Spreadsheets</Application>
  <PresentationFormat/>
  <Paragraphs>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Arial</vt:lpstr>
      <vt:lpstr>Raleway</vt:lpstr>
      <vt:lpstr>Lato</vt:lpstr>
      <vt:lpstr>Nanum Myeongjo</vt:lpstr>
      <vt:lpstr>Albert Sans</vt:lpstr>
      <vt:lpstr>Microsoft YaHei</vt:lpstr>
      <vt:lpstr>汉仪旗黑</vt:lpstr>
      <vt:lpstr>Arial Unicode MS</vt:lpstr>
      <vt:lpstr>Streamline</vt:lpstr>
      <vt:lpstr>Netflix Content Analysis: A Descriptive Study of Movies and TV Shows</vt:lpstr>
      <vt:lpstr>Project Overview</vt:lpstr>
      <vt:lpstr>Data Overview</vt:lpstr>
      <vt:lpstr>Movies and TV Shows Over the Years</vt:lpstr>
      <vt:lpstr>Content Type Distribution</vt:lpstr>
      <vt:lpstr>Top Genres in Netflix Content</vt:lpstr>
      <vt:lpstr>Top Countries with Netflix Content</vt:lpstr>
      <vt:lpstr>Key Insights and Conclusion</vt:lpstr>
      <vt:lpstr>Closing Thoughts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Content Analysis: A Descriptive Study of Movies and TV Shows</dc:title>
  <dc:creator/>
  <cp:lastModifiedBy>prachisingh</cp:lastModifiedBy>
  <cp:revision>1</cp:revision>
  <dcterms:created xsi:type="dcterms:W3CDTF">2024-12-03T15:17:17Z</dcterms:created>
  <dcterms:modified xsi:type="dcterms:W3CDTF">2024-12-03T15:17:17Z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8BB2E746AAB38161FD204F6723A34830_42</vt:lpwstr>
  </property>
  <property fmtid="{D5CDD505-2E9C-101B-9397-08002B2CF9AE}" pid="3" name="KSOProductBuildVer">
    <vt:lpwstr>1033-6.10.2.8397</vt:lpwstr>
  </property>
</Properties>
</file>