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98" r:id="rId2"/>
    <p:sldId id="299" r:id="rId3"/>
    <p:sldId id="300" r:id="rId4"/>
    <p:sldId id="302" r:id="rId5"/>
    <p:sldId id="301" r:id="rId6"/>
    <p:sldId id="303" r:id="rId7"/>
    <p:sldId id="304" r:id="rId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90">
          <p15:clr>
            <a:srgbClr val="A4A3A4"/>
          </p15:clr>
        </p15:guide>
        <p15:guide id="2" orient="horz" pos="4132">
          <p15:clr>
            <a:srgbClr val="A4A3A4"/>
          </p15:clr>
        </p15:guide>
        <p15:guide id="3" orient="horz" pos="4319">
          <p15:clr>
            <a:srgbClr val="A4A3A4"/>
          </p15:clr>
        </p15:guide>
        <p15:guide id="4" pos="550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FBFBF"/>
    <a:srgbClr val="898D9E"/>
    <a:srgbClr val="000000"/>
    <a:srgbClr val="002663"/>
    <a:srgbClr val="03347B"/>
    <a:srgbClr val="00A3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10" autoAdjust="0"/>
    <p:restoredTop sz="94526" autoAdjust="0"/>
  </p:normalViewPr>
  <p:slideViewPr>
    <p:cSldViewPr snapToGrid="0" showGuides="1">
      <p:cViewPr varScale="1">
        <p:scale>
          <a:sx n="74" d="100"/>
          <a:sy n="74" d="100"/>
        </p:scale>
        <p:origin x="1518" y="54"/>
      </p:cViewPr>
      <p:guideLst>
        <p:guide orient="horz" pos="390"/>
        <p:guide orient="horz" pos="4132"/>
        <p:guide orient="horz" pos="4319"/>
        <p:guide pos="55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Grid="0">
      <p:cViewPr varScale="1">
        <p:scale>
          <a:sx n="54" d="100"/>
          <a:sy n="54" d="100"/>
        </p:scale>
        <p:origin x="-267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1EFB75E7-DF40-4048-8ABE-5CC6808D8EB4}" type="datetime5">
              <a:rPr lang="en-US" smtClean="0"/>
              <a:pPr>
                <a:defRPr/>
              </a:pPr>
              <a:t>27-Oct-16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AB584260-858E-7D42-9572-289239DD66D7}" type="slidenum">
              <a:rPr lang="en-US"/>
              <a:pPr>
                <a:defRPr/>
              </a:pPr>
              <a:t>‹#›</a:t>
            </a:fld>
            <a:endParaRPr lang="en-US" dirty="0"/>
          </a:p>
        </p:txBody>
      </p:sp>
    </p:spTree>
    <p:extLst>
      <p:ext uri="{BB962C8B-B14F-4D97-AF65-F5344CB8AC3E}">
        <p14:creationId xmlns:p14="http://schemas.microsoft.com/office/powerpoint/2010/main" val="331478643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0D6BE32F-8CCC-4C05-968B-B0DDC2B085D1}" type="datetime5">
              <a:rPr lang="en-US" smtClean="0"/>
              <a:pPr>
                <a:defRPr/>
              </a:pPr>
              <a:t>27-Oct-16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95172E71-CA9A-5B48-9FDB-7CE7372289BC}" type="slidenum">
              <a:rPr lang="en-US"/>
              <a:pPr>
                <a:defRPr/>
              </a:pPr>
              <a:t>‹#›</a:t>
            </a:fld>
            <a:endParaRPr lang="en-US" dirty="0"/>
          </a:p>
        </p:txBody>
      </p:sp>
    </p:spTree>
    <p:extLst>
      <p:ext uri="{BB962C8B-B14F-4D97-AF65-F5344CB8AC3E}">
        <p14:creationId xmlns:p14="http://schemas.microsoft.com/office/powerpoint/2010/main" val="2061744859"/>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IM Template: Title Slide">
    <p:spTree>
      <p:nvGrpSpPr>
        <p:cNvPr id="1" name=""/>
        <p:cNvGrpSpPr/>
        <p:nvPr/>
      </p:nvGrpSpPr>
      <p:grpSpPr>
        <a:xfrm>
          <a:off x="0" y="0"/>
          <a:ext cx="0" cy="0"/>
          <a:chOff x="0" y="0"/>
          <a:chExt cx="0" cy="0"/>
        </a:xfrm>
      </p:grpSpPr>
      <p:pic>
        <p:nvPicPr>
          <p:cNvPr id="9" name="Picture 8" descr="PPT_enterprise_cover_wocopy2.jpg"/>
          <p:cNvPicPr>
            <a:picLocks noChangeAspect="1"/>
          </p:cNvPicPr>
          <p:nvPr userDrawn="1"/>
        </p:nvPicPr>
        <p:blipFill>
          <a:blip r:embed="rId2"/>
          <a:srcRect b="32222"/>
          <a:stretch>
            <a:fillRect/>
          </a:stretch>
        </p:blipFill>
        <p:spPr bwMode="gray">
          <a:xfrm>
            <a:off x="0" y="0"/>
            <a:ext cx="9144000" cy="4648200"/>
          </a:xfrm>
          <a:prstGeom prst="rect">
            <a:avLst/>
          </a:prstGeom>
        </p:spPr>
      </p:pic>
      <p:sp>
        <p:nvSpPr>
          <p:cNvPr id="2" name="Title 1"/>
          <p:cNvSpPr>
            <a:spLocks noGrp="1"/>
          </p:cNvSpPr>
          <p:nvPr>
            <p:ph type="ctrTitle"/>
          </p:nvPr>
        </p:nvSpPr>
        <p:spPr bwMode="white">
          <a:xfrm>
            <a:off x="648603" y="2035575"/>
            <a:ext cx="8092171" cy="599109"/>
          </a:xfrm>
        </p:spPr>
        <p:txBody>
          <a:bodyPr>
            <a:noAutofit/>
          </a:bodyPr>
          <a:lstStyle>
            <a:lvl1pPr algn="l">
              <a:defRPr sz="3000" b="1" i="0" cap="none">
                <a:solidFill>
                  <a:srgbClr val="FFFFFF"/>
                </a:solidFill>
                <a:latin typeface="+mn-lt"/>
                <a:cs typeface="Calibri" pitchFamily="34"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bwMode="white">
          <a:xfrm>
            <a:off x="644371" y="3033637"/>
            <a:ext cx="8096404" cy="291949"/>
          </a:xfrm>
        </p:spPr>
        <p:txBody>
          <a:bodyPr anchor="t">
            <a:normAutofit/>
          </a:bodyPr>
          <a:lstStyle>
            <a:lvl1pPr marL="0" indent="0" algn="l">
              <a:spcBef>
                <a:spcPts val="0"/>
              </a:spcBef>
              <a:spcAft>
                <a:spcPts val="0"/>
              </a:spcAft>
              <a:buNone/>
              <a:defRPr sz="1600" b="1" i="0" baseline="0">
                <a:solidFill>
                  <a:srgbClr val="FFFFFF"/>
                </a:solidFill>
                <a:effectLst>
                  <a:outerShdw blurRad="38100" dist="38100" dir="2700000" algn="tl">
                    <a:srgbClr val="000000">
                      <a:alpha val="43137"/>
                    </a:srgbClr>
                  </a:outerShdw>
                </a:effectLst>
                <a:latin typeface="+mn-lt"/>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&lt;Team name – Optional&gt;</a:t>
            </a:r>
            <a:br>
              <a:rPr lang="en-US" dirty="0" smtClean="0"/>
            </a:br>
            <a:r>
              <a:rPr lang="en-US" dirty="0" smtClean="0"/>
              <a:t/>
            </a:r>
            <a:br>
              <a:rPr lang="en-US" dirty="0" smtClean="0"/>
            </a:br>
            <a:endParaRPr lang="en-US" dirty="0"/>
          </a:p>
        </p:txBody>
      </p:sp>
      <p:sp>
        <p:nvSpPr>
          <p:cNvPr id="13" name="Date Placeholder 12"/>
          <p:cNvSpPr>
            <a:spLocks noGrp="1"/>
          </p:cNvSpPr>
          <p:nvPr>
            <p:ph type="dt" sz="half" idx="10"/>
          </p:nvPr>
        </p:nvSpPr>
        <p:spPr>
          <a:xfrm>
            <a:off x="857703" y="6492875"/>
            <a:ext cx="2133600" cy="365125"/>
          </a:xfrm>
        </p:spPr>
        <p:txBody>
          <a:bodyPr anchor="b"/>
          <a:lstStyle>
            <a:lvl1pPr>
              <a:defRPr>
                <a:latin typeface="+mn-lt"/>
                <a:cs typeface="Calibri" pitchFamily="34" charset="0"/>
              </a:defRPr>
            </a:lvl1pPr>
          </a:lstStyle>
          <a:p>
            <a:fld id="{70E20238-AA2B-468F-9763-BC53233998CA}" type="datetime5">
              <a:rPr lang="en-US" smtClean="0"/>
              <a:pPr/>
              <a:t>27-Oct-16</a:t>
            </a:fld>
            <a:endParaRPr lang="en-US" dirty="0"/>
          </a:p>
        </p:txBody>
      </p:sp>
      <p:sp>
        <p:nvSpPr>
          <p:cNvPr id="15" name="Footer Placeholder 14"/>
          <p:cNvSpPr>
            <a:spLocks noGrp="1"/>
          </p:cNvSpPr>
          <p:nvPr>
            <p:ph type="ftr" sz="quarter" idx="12"/>
          </p:nvPr>
        </p:nvSpPr>
        <p:spPr>
          <a:xfrm>
            <a:off x="3141889" y="6492875"/>
            <a:ext cx="2895600" cy="365125"/>
          </a:xfrm>
        </p:spPr>
        <p:txBody>
          <a:bodyPr anchor="b"/>
          <a:lstStyle>
            <a:lvl1pPr algn="ctr">
              <a:defRPr>
                <a:latin typeface="+mn-lt"/>
                <a:cs typeface="Calibri" pitchFamily="34" charset="0"/>
              </a:defRPr>
            </a:lvl1pPr>
          </a:lstStyle>
          <a:p>
            <a:endParaRPr lang="en-US" dirty="0"/>
          </a:p>
        </p:txBody>
      </p:sp>
      <p:sp>
        <p:nvSpPr>
          <p:cNvPr id="14" name="Slide Number Placeholder 13"/>
          <p:cNvSpPr>
            <a:spLocks noGrp="1"/>
          </p:cNvSpPr>
          <p:nvPr>
            <p:ph type="sldNum" sz="quarter" idx="11"/>
          </p:nvPr>
        </p:nvSpPr>
        <p:spPr/>
        <p:txBody>
          <a:bodyPr/>
          <a:lstStyle>
            <a:lvl1pPr>
              <a:defRPr>
                <a:latin typeface="+mn-lt"/>
                <a:cs typeface="Calibri" pitchFamily="34" charset="0"/>
              </a:defRPr>
            </a:lvl1pPr>
          </a:lstStyle>
          <a:p>
            <a:pPr>
              <a:defRPr/>
            </a:pPr>
            <a:fld id="{920384AA-0A71-E644-AEED-65CD2253F2C8}" type="slidenum">
              <a:rPr lang="en-US" smtClean="0"/>
              <a:pPr>
                <a:defRPr/>
              </a:pPr>
              <a:t>‹#›</a:t>
            </a:fld>
            <a:endParaRPr lang="en-US" dirty="0"/>
          </a:p>
        </p:txBody>
      </p:sp>
      <p:pic>
        <p:nvPicPr>
          <p:cNvPr id="12" name="Picture 3" descr="I:\Groups8\EXEC\RIM\Universal Files\RIM Logo\RIM Logo Suite\RIM Logo Suite\RIM + Bluebox\Digital\RIM+Bluebox_RGB.png"/>
          <p:cNvPicPr>
            <a:picLocks noChangeAspect="1" noChangeArrowheads="1"/>
          </p:cNvPicPr>
          <p:nvPr userDrawn="1"/>
        </p:nvPicPr>
        <p:blipFill>
          <a:blip r:embed="rId3"/>
          <a:srcRect r="73930"/>
          <a:stretch>
            <a:fillRect/>
          </a:stretch>
        </p:blipFill>
        <p:spPr bwMode="auto">
          <a:xfrm>
            <a:off x="7815941" y="6274389"/>
            <a:ext cx="729345" cy="583611"/>
          </a:xfrm>
          <a:prstGeom prst="rect">
            <a:avLst/>
          </a:prstGeom>
          <a:noFill/>
        </p:spPr>
      </p:pic>
      <p:sp>
        <p:nvSpPr>
          <p:cNvPr id="10" name="TextBox 9"/>
          <p:cNvSpPr txBox="1"/>
          <p:nvPr userDrawn="1"/>
        </p:nvSpPr>
        <p:spPr>
          <a:xfrm>
            <a:off x="381002" y="6611779"/>
            <a:ext cx="914400" cy="246221"/>
          </a:xfrm>
          <a:prstGeom prst="rect">
            <a:avLst/>
          </a:prstGeom>
          <a:noFill/>
        </p:spPr>
        <p:txBody>
          <a:bodyPr wrap="square" rtlCol="0">
            <a:spAutoFit/>
          </a:bodyPr>
          <a:lstStyle/>
          <a:p>
            <a:r>
              <a:rPr lang="en-US" sz="1000" kern="1200" dirty="0" smtClean="0">
                <a:solidFill>
                  <a:srgbClr val="898D9E"/>
                </a:solidFill>
                <a:latin typeface="+mn-lt"/>
                <a:ea typeface="+mn-ea"/>
                <a:cs typeface="Calibri" pitchFamily="34" charset="0"/>
              </a:rPr>
              <a:t>Printed:</a:t>
            </a:r>
          </a:p>
        </p:txBody>
      </p:sp>
    </p:spTree>
  </p:cSld>
  <p:clrMapOvr>
    <a:masterClrMapping/>
  </p:clrMapOvr>
  <p:transition spd="slow"/>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M Template: Content Slide w/ bullets">
    <p:spTree>
      <p:nvGrpSpPr>
        <p:cNvPr id="1" name=""/>
        <p:cNvGrpSpPr/>
        <p:nvPr/>
      </p:nvGrpSpPr>
      <p:grpSpPr>
        <a:xfrm>
          <a:off x="0" y="0"/>
          <a:ext cx="0" cy="0"/>
          <a:chOff x="0" y="0"/>
          <a:chExt cx="0" cy="0"/>
        </a:xfrm>
      </p:grpSpPr>
      <p:sp>
        <p:nvSpPr>
          <p:cNvPr id="13" name="Slide Number Placeholder 5"/>
          <p:cNvSpPr>
            <a:spLocks noGrp="1"/>
          </p:cNvSpPr>
          <p:nvPr>
            <p:ph type="sldNum" sz="quarter" idx="4"/>
          </p:nvPr>
        </p:nvSpPr>
        <p:spPr bwMode="gray">
          <a:xfrm>
            <a:off x="8006740" y="6518803"/>
            <a:ext cx="789202" cy="352653"/>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898D9E"/>
                </a:solidFill>
                <a:latin typeface="+mn-lt"/>
                <a:ea typeface="Calibri" pitchFamily="34" charset="0"/>
                <a:cs typeface="Calibri" pitchFamily="34" charset="0"/>
              </a:defRPr>
            </a:lvl1pPr>
          </a:lstStyle>
          <a:p>
            <a:pPr>
              <a:defRPr/>
            </a:pPr>
            <a:fld id="{920384AA-0A71-E644-AEED-65CD2253F2C8}" type="slidenum">
              <a:rPr lang="en-US" smtClean="0"/>
              <a:pPr>
                <a:defRPr/>
              </a:pPr>
              <a:t>‹#›</a:t>
            </a:fld>
            <a:endParaRPr lang="en-US" dirty="0"/>
          </a:p>
        </p:txBody>
      </p:sp>
      <p:sp>
        <p:nvSpPr>
          <p:cNvPr id="14" name="Date Placeholder 7"/>
          <p:cNvSpPr>
            <a:spLocks noGrp="1"/>
          </p:cNvSpPr>
          <p:nvPr>
            <p:ph type="dt" sz="half" idx="2"/>
          </p:nvPr>
        </p:nvSpPr>
        <p:spPr>
          <a:xfrm>
            <a:off x="879475" y="6537780"/>
            <a:ext cx="2133600" cy="365125"/>
          </a:xfrm>
          <a:prstGeom prst="rect">
            <a:avLst/>
          </a:prstGeom>
        </p:spPr>
        <p:txBody>
          <a:bodyPr vert="horz" lIns="91440" tIns="45720" rIns="91440" bIns="45720" rtlCol="0" anchor="b"/>
          <a:lstStyle>
            <a:lvl1pPr algn="l">
              <a:defRPr sz="1000">
                <a:solidFill>
                  <a:srgbClr val="898D9E"/>
                </a:solidFill>
                <a:latin typeface="+mn-lt"/>
                <a:cs typeface="Calibri" pitchFamily="34" charset="0"/>
              </a:defRPr>
            </a:lvl1pPr>
          </a:lstStyle>
          <a:p>
            <a:fld id="{56E4458C-8F27-4970-94AE-4F17723D7452}" type="datetime5">
              <a:rPr lang="en-US" smtClean="0"/>
              <a:t>27-Oct-16</a:t>
            </a:fld>
            <a:endParaRPr lang="en-US" dirty="0"/>
          </a:p>
        </p:txBody>
      </p:sp>
      <p:sp>
        <p:nvSpPr>
          <p:cNvPr id="15" name="Footer Placeholder 8"/>
          <p:cNvSpPr>
            <a:spLocks noGrp="1"/>
          </p:cNvSpPr>
          <p:nvPr>
            <p:ph type="ftr" sz="quarter" idx="3"/>
          </p:nvPr>
        </p:nvSpPr>
        <p:spPr>
          <a:xfrm>
            <a:off x="385766" y="6511170"/>
            <a:ext cx="2895600" cy="365125"/>
          </a:xfrm>
          <a:prstGeom prst="rect">
            <a:avLst/>
          </a:prstGeom>
        </p:spPr>
        <p:txBody>
          <a:bodyPr vert="horz" lIns="91440" tIns="45720" rIns="91440" bIns="45720" rtlCol="0" anchor="t"/>
          <a:lstStyle>
            <a:lvl1pPr algn="l">
              <a:defRPr sz="1000">
                <a:solidFill>
                  <a:srgbClr val="898D9E"/>
                </a:solidFill>
                <a:latin typeface="+mn-lt"/>
                <a:cs typeface="Calibri" pitchFamily="34" charset="0"/>
              </a:defRPr>
            </a:lvl1pPr>
          </a:lstStyle>
          <a:p>
            <a:endParaRPr lang="en-US" dirty="0"/>
          </a:p>
        </p:txBody>
      </p:sp>
      <p:sp>
        <p:nvSpPr>
          <p:cNvPr id="17" name="Content Placeholder 16"/>
          <p:cNvSpPr>
            <a:spLocks noGrp="1"/>
          </p:cNvSpPr>
          <p:nvPr>
            <p:ph sz="quarter" idx="10"/>
          </p:nvPr>
        </p:nvSpPr>
        <p:spPr>
          <a:xfrm>
            <a:off x="384047" y="941831"/>
            <a:ext cx="8356728" cy="5247832"/>
          </a:xfrm>
          <a:noFill/>
          <a:ln w="9525">
            <a:noFill/>
            <a:miter lim="800000"/>
            <a:headEnd/>
            <a:tailEnd/>
          </a:ln>
        </p:spPr>
        <p:txBody>
          <a:bodyPr vert="horz" wrap="square" lIns="91440" tIns="45720" rIns="91440" bIns="45720" numCol="1" anchor="t" anchorCtr="0" compatLnSpc="1">
            <a:prstTxWarp prst="textNoShape">
              <a:avLst/>
            </a:prstTxWarp>
          </a:bodyPr>
          <a:lstStyle>
            <a:lvl1pPr indent="-228600" algn="l" defTabSz="457200" rtl="0" eaLnBrk="1" fontAlgn="base" hangingPunct="1">
              <a:lnSpc>
                <a:spcPct val="100000"/>
              </a:lnSpc>
              <a:spcBef>
                <a:spcPts val="300"/>
              </a:spcBef>
              <a:spcAft>
                <a:spcPts val="300"/>
              </a:spcAft>
              <a:defRPr lang="en-US" sz="1800" kern="1200" dirty="0" smtClean="0">
                <a:solidFill>
                  <a:srgbClr val="000000"/>
                </a:solidFill>
                <a:latin typeface="+mn-lt"/>
                <a:ea typeface="Calibri" pitchFamily="34" charset="0"/>
                <a:cs typeface="Calibri" pitchFamily="34" charset="0"/>
              </a:defRPr>
            </a:lvl1pPr>
            <a:lvl2pPr marL="573088" indent="-228600" algn="l" defTabSz="457200" rtl="0" eaLnBrk="1" fontAlgn="base" hangingPunct="1">
              <a:lnSpc>
                <a:spcPct val="100000"/>
              </a:lnSpc>
              <a:spcBef>
                <a:spcPts val="300"/>
              </a:spcBef>
              <a:spcAft>
                <a:spcPts val="300"/>
              </a:spcAft>
              <a:buFont typeface="Arial" pitchFamily="34" charset="0"/>
              <a:buChar char="‒"/>
              <a:defRPr lang="en-US" sz="1800" kern="1200" dirty="0" smtClean="0">
                <a:solidFill>
                  <a:srgbClr val="000000"/>
                </a:solidFill>
                <a:latin typeface="+mn-lt"/>
                <a:ea typeface="Calibri" pitchFamily="34" charset="0"/>
                <a:cs typeface="Calibri" pitchFamily="34" charset="0"/>
              </a:defRPr>
            </a:lvl2pPr>
            <a:lvl3pPr marL="911225" indent="-228600" algn="l" defTabSz="457200" rtl="0" eaLnBrk="1" fontAlgn="base" hangingPunct="1">
              <a:lnSpc>
                <a:spcPct val="100000"/>
              </a:lnSpc>
              <a:spcBef>
                <a:spcPts val="300"/>
              </a:spcBef>
              <a:spcAft>
                <a:spcPts val="300"/>
              </a:spcAft>
              <a:buFont typeface="Wingdings" pitchFamily="2" charset="2"/>
              <a:buChar char="§"/>
              <a:defRPr lang="en-US" sz="1800" kern="1200" dirty="0" smtClean="0">
                <a:solidFill>
                  <a:srgbClr val="000000"/>
                </a:solidFill>
                <a:latin typeface="+mn-lt"/>
                <a:ea typeface="Calibri" pitchFamily="34" charset="0"/>
                <a:cs typeface="Calibri" pitchFamily="34" charset="0"/>
              </a:defRPr>
            </a:lvl3pPr>
            <a:lvl4pPr marL="1257300" indent="-228600" algn="l" defTabSz="457200" rtl="0" eaLnBrk="1" fontAlgn="base" hangingPunct="1">
              <a:lnSpc>
                <a:spcPct val="100000"/>
              </a:lnSpc>
              <a:spcBef>
                <a:spcPts val="300"/>
              </a:spcBef>
              <a:spcAft>
                <a:spcPts val="300"/>
              </a:spcAft>
              <a:buFont typeface="Courier New" pitchFamily="49" charset="0"/>
              <a:buChar char="o"/>
              <a:defRPr lang="en-US" sz="1800" kern="1200" dirty="0" smtClean="0">
                <a:solidFill>
                  <a:srgbClr val="000000"/>
                </a:solidFill>
                <a:latin typeface="+mn-lt"/>
                <a:ea typeface="Calibri" pitchFamily="34" charset="0"/>
                <a:cs typeface="Calibri" pitchFamily="34" charset="0"/>
              </a:defRPr>
            </a:lvl4pPr>
            <a:lvl5pPr marL="1604963" indent="-228600" algn="l" defTabSz="457200" rtl="0" eaLnBrk="1" fontAlgn="base" hangingPunct="1">
              <a:lnSpc>
                <a:spcPct val="100000"/>
              </a:lnSpc>
              <a:spcBef>
                <a:spcPts val="300"/>
              </a:spcBef>
              <a:spcAft>
                <a:spcPts val="300"/>
              </a:spcAft>
              <a:buFont typeface="Wingdings" pitchFamily="2" charset="2"/>
              <a:buChar char="Ø"/>
              <a:defRPr lang="en-US" sz="1800" kern="1200" dirty="0">
                <a:solidFill>
                  <a:srgbClr val="000000"/>
                </a:solidFill>
                <a:latin typeface="+mn-lt"/>
                <a:ea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p:nvPr>
        </p:nvSpPr>
        <p:spPr bwMode="white">
          <a:xfrm>
            <a:off x="387745" y="24422"/>
            <a:ext cx="8353029" cy="549155"/>
          </a:xfrm>
          <a:prstGeom prst="rect">
            <a:avLst/>
          </a:prstGeom>
        </p:spPr>
        <p:txBody>
          <a:bodyPr vert="horz" lIns="91440" tIns="45720" rIns="91440" bIns="45720" rtlCol="0" anchor="ctr">
            <a:normAutofit/>
          </a:bodyPr>
          <a:lstStyle>
            <a:lvl1pPr>
              <a:defRPr sz="2400">
                <a:latin typeface="+mn-lt"/>
              </a:defRPr>
            </a:lvl1pPr>
          </a:lstStyle>
          <a:p>
            <a:r>
              <a:rPr lang="en-US" smtClean="0"/>
              <a:t>Click to edit Master title style</a:t>
            </a:r>
            <a:endParaRPr lang="en-US" dirty="0"/>
          </a:p>
        </p:txBody>
      </p:sp>
      <p:sp>
        <p:nvSpPr>
          <p:cNvPr id="8" name="Rectangle 7"/>
          <p:cNvSpPr/>
          <p:nvPr userDrawn="1"/>
        </p:nvSpPr>
        <p:spPr>
          <a:xfrm>
            <a:off x="3374571" y="6662057"/>
            <a:ext cx="2405743" cy="195943"/>
          </a:xfrm>
          <a:prstGeom prst="rect">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cs typeface="Calibri" pitchFamily="34" charset="0"/>
            </a:endParaRPr>
          </a:p>
        </p:txBody>
      </p:sp>
    </p:spTree>
  </p:cSld>
  <p:clrMapOvr>
    <a:masterClrMapping/>
  </p:clrMapOvr>
  <p:transition spd="slow"/>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IM Template: Content Slide w/ bullets &amp;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dirty="0"/>
          </a:p>
        </p:txBody>
      </p:sp>
      <p:sp>
        <p:nvSpPr>
          <p:cNvPr id="4" name="Date Placeholder 3"/>
          <p:cNvSpPr>
            <a:spLocks noGrp="1"/>
          </p:cNvSpPr>
          <p:nvPr>
            <p:ph type="dt" sz="half" idx="11"/>
          </p:nvPr>
        </p:nvSpPr>
        <p:spPr>
          <a:xfrm>
            <a:off x="879475" y="6537780"/>
            <a:ext cx="2133600" cy="365125"/>
          </a:xfrm>
        </p:spPr>
        <p:txBody>
          <a:bodyPr/>
          <a:lstStyle/>
          <a:p>
            <a:fld id="{3C1D3C42-2A37-4CA5-9F3B-A4CD42C813D3}" type="datetime5">
              <a:rPr lang="en-US" smtClean="0"/>
              <a:t>27-Oct-16</a:t>
            </a:fld>
            <a:endParaRPr lang="en-US"/>
          </a:p>
        </p:txBody>
      </p:sp>
      <p:sp>
        <p:nvSpPr>
          <p:cNvPr id="5" name="Footer Placeholder 4"/>
          <p:cNvSpPr>
            <a:spLocks noGrp="1"/>
          </p:cNvSpPr>
          <p:nvPr>
            <p:ph type="ftr" sz="quarter" idx="12"/>
          </p:nvPr>
        </p:nvSpPr>
        <p:spPr>
          <a:xfrm>
            <a:off x="385766" y="6511170"/>
            <a:ext cx="2895600" cy="365125"/>
          </a:xfrm>
        </p:spPr>
        <p:txBody>
          <a:bodyPr/>
          <a:lstStyle/>
          <a:p>
            <a:endParaRPr lang="en-US" dirty="0"/>
          </a:p>
        </p:txBody>
      </p:sp>
      <p:sp>
        <p:nvSpPr>
          <p:cNvPr id="10" name="Text Placeholder 9"/>
          <p:cNvSpPr>
            <a:spLocks noGrp="1"/>
          </p:cNvSpPr>
          <p:nvPr>
            <p:ph type="body" sz="quarter" idx="13"/>
          </p:nvPr>
        </p:nvSpPr>
        <p:spPr>
          <a:xfrm>
            <a:off x="400050" y="944563"/>
            <a:ext cx="8340725" cy="1123723"/>
          </a:xfrm>
        </p:spPr>
        <p:txBody>
          <a:bodyPr/>
          <a:lstStyle>
            <a:lvl1pPr>
              <a:buNone/>
              <a:defRPr/>
            </a:lvl1pPr>
          </a:lstStyle>
          <a:p>
            <a:pPr lvl="0"/>
            <a:r>
              <a:rPr lang="en-US" smtClean="0"/>
              <a:t>Click to edit Master text styles</a:t>
            </a:r>
          </a:p>
        </p:txBody>
      </p:sp>
      <p:sp>
        <p:nvSpPr>
          <p:cNvPr id="12" name="Content Placeholder 11"/>
          <p:cNvSpPr>
            <a:spLocks noGrp="1"/>
          </p:cNvSpPr>
          <p:nvPr>
            <p:ph sz="quarter" idx="14"/>
          </p:nvPr>
        </p:nvSpPr>
        <p:spPr>
          <a:xfrm>
            <a:off x="400050" y="2143805"/>
            <a:ext cx="8340725" cy="40175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M Template: Content Slide w/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dirty="0"/>
          </a:p>
        </p:txBody>
      </p:sp>
      <p:sp>
        <p:nvSpPr>
          <p:cNvPr id="4" name="Date Placeholder 3"/>
          <p:cNvSpPr>
            <a:spLocks noGrp="1"/>
          </p:cNvSpPr>
          <p:nvPr>
            <p:ph type="dt" sz="half" idx="11"/>
          </p:nvPr>
        </p:nvSpPr>
        <p:spPr>
          <a:xfrm>
            <a:off x="879475" y="6537780"/>
            <a:ext cx="2133600" cy="365125"/>
          </a:xfrm>
        </p:spPr>
        <p:txBody>
          <a:bodyPr/>
          <a:lstStyle/>
          <a:p>
            <a:fld id="{8C71AA21-F09B-4A44-AD64-26DA16CAC8D0}" type="datetime5">
              <a:rPr lang="en-US" smtClean="0"/>
              <a:t>27-Oct-16</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Content Placeholder 16"/>
          <p:cNvSpPr>
            <a:spLocks noGrp="1"/>
          </p:cNvSpPr>
          <p:nvPr>
            <p:ph sz="quarter" idx="13"/>
          </p:nvPr>
        </p:nvSpPr>
        <p:spPr>
          <a:xfrm>
            <a:off x="384047" y="941831"/>
            <a:ext cx="8356728" cy="5247832"/>
          </a:xfrm>
          <a:noFill/>
          <a:ln w="9525">
            <a:noFill/>
            <a:miter lim="800000"/>
            <a:headEnd/>
            <a:tailEnd/>
          </a:ln>
        </p:spPr>
        <p:txBody>
          <a:bodyPr vert="horz" wrap="square" lIns="91440" tIns="45720" rIns="91440" bIns="45720" numCol="1" anchor="t" anchorCtr="0" compatLnSpc="1">
            <a:prstTxWarp prst="textNoShape">
              <a:avLst/>
            </a:prstTxWarp>
          </a:bodyPr>
          <a:lstStyle>
            <a:lvl1pPr indent="-228600" algn="l" defTabSz="457200" rtl="0" eaLnBrk="1" fontAlgn="base" hangingPunct="1">
              <a:lnSpc>
                <a:spcPct val="100000"/>
              </a:lnSpc>
              <a:spcBef>
                <a:spcPts val="300"/>
              </a:spcBef>
              <a:spcAft>
                <a:spcPts val="300"/>
              </a:spcAft>
              <a:buNone/>
              <a:defRPr lang="en-US" sz="1800" kern="1200" dirty="0" smtClean="0">
                <a:solidFill>
                  <a:srgbClr val="000000"/>
                </a:solidFill>
                <a:latin typeface="+mn-lt"/>
                <a:ea typeface="Calibri" pitchFamily="34" charset="0"/>
                <a:cs typeface="Calibri" pitchFamily="34" charset="0"/>
              </a:defRPr>
            </a:lvl1pPr>
            <a:lvl2pPr marL="685800" indent="-228600" algn="l" defTabSz="457200" rtl="0" eaLnBrk="1" fontAlgn="base" hangingPunct="1">
              <a:lnSpc>
                <a:spcPct val="100000"/>
              </a:lnSpc>
              <a:spcBef>
                <a:spcPts val="300"/>
              </a:spcBef>
              <a:spcAft>
                <a:spcPts val="300"/>
              </a:spcAft>
              <a:buFont typeface="Arial" pitchFamily="34" charset="0"/>
              <a:buNone/>
              <a:defRPr lang="en-US" sz="1800" kern="1200" dirty="0" smtClean="0">
                <a:solidFill>
                  <a:srgbClr val="000000"/>
                </a:solidFill>
                <a:latin typeface="+mn-lt"/>
                <a:ea typeface="Calibri" pitchFamily="34" charset="0"/>
                <a:cs typeface="Calibri" pitchFamily="34" charset="0"/>
              </a:defRPr>
            </a:lvl2pPr>
            <a:lvl3pPr marL="1033463" indent="-228600" algn="l" defTabSz="457200" rtl="0" eaLnBrk="1" fontAlgn="base" hangingPunct="1">
              <a:lnSpc>
                <a:spcPct val="100000"/>
              </a:lnSpc>
              <a:spcBef>
                <a:spcPts val="300"/>
              </a:spcBef>
              <a:spcAft>
                <a:spcPts val="300"/>
              </a:spcAft>
              <a:buFont typeface="Wingdings" pitchFamily="2" charset="2"/>
              <a:buNone/>
              <a:defRPr lang="en-US" sz="1800" kern="1200" dirty="0" smtClean="0">
                <a:solidFill>
                  <a:srgbClr val="000000"/>
                </a:solidFill>
                <a:latin typeface="+mn-lt"/>
                <a:ea typeface="Calibri" pitchFamily="34" charset="0"/>
                <a:cs typeface="Calibri" pitchFamily="34" charset="0"/>
              </a:defRPr>
            </a:lvl3pPr>
            <a:lvl4pPr marL="1371600" indent="-228600" algn="l" defTabSz="457200" rtl="0" eaLnBrk="1" fontAlgn="base" hangingPunct="1">
              <a:lnSpc>
                <a:spcPct val="100000"/>
              </a:lnSpc>
              <a:spcBef>
                <a:spcPts val="300"/>
              </a:spcBef>
              <a:spcAft>
                <a:spcPts val="300"/>
              </a:spcAft>
              <a:buFont typeface="Courier New" pitchFamily="49" charset="0"/>
              <a:buNone/>
              <a:defRPr lang="en-US" sz="1800" kern="1200" dirty="0" smtClean="0">
                <a:solidFill>
                  <a:srgbClr val="000000"/>
                </a:solidFill>
                <a:latin typeface="+mn-lt"/>
                <a:ea typeface="Calibri" pitchFamily="34" charset="0"/>
                <a:cs typeface="Calibri" pitchFamily="34" charset="0"/>
              </a:defRPr>
            </a:lvl4pPr>
            <a:lvl5pPr marL="1719263" indent="-228600" algn="l" defTabSz="457200" rtl="0" eaLnBrk="1" fontAlgn="base" hangingPunct="1">
              <a:lnSpc>
                <a:spcPct val="100000"/>
              </a:lnSpc>
              <a:spcBef>
                <a:spcPts val="300"/>
              </a:spcBef>
              <a:spcAft>
                <a:spcPts val="300"/>
              </a:spcAft>
              <a:buFont typeface="Wingdings" pitchFamily="2" charset="2"/>
              <a:buNone/>
              <a:defRPr lang="en-US" sz="1800" kern="1200" dirty="0">
                <a:solidFill>
                  <a:srgbClr val="000000"/>
                </a:solidFill>
                <a:latin typeface="+mn-lt"/>
                <a:ea typeface="Calibri" pitchFamily="34" charset="0"/>
                <a:cs typeface="Calibri" pitchFamily="34" charset="0"/>
              </a:defRPr>
            </a:lvl5pPr>
          </a:lstStyle>
          <a:p>
            <a:pPr lvl="0"/>
            <a:r>
              <a:rPr lang="en-US" smtClean="0"/>
              <a:t>Click to edit Master text styles</a:t>
            </a:r>
          </a:p>
        </p:txBody>
      </p:sp>
    </p:spTree>
  </p:cSld>
  <p:clrMapOvr>
    <a:masterClrMapping/>
  </p:clrMapOvr>
  <p:transition spd="slow"/>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M Template: Blank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dirty="0"/>
          </a:p>
        </p:txBody>
      </p:sp>
      <p:sp>
        <p:nvSpPr>
          <p:cNvPr id="4" name="Date Placeholder 3"/>
          <p:cNvSpPr>
            <a:spLocks noGrp="1"/>
          </p:cNvSpPr>
          <p:nvPr>
            <p:ph type="dt" sz="half" idx="11"/>
          </p:nvPr>
        </p:nvSpPr>
        <p:spPr>
          <a:xfrm>
            <a:off x="879475" y="6537780"/>
            <a:ext cx="2133600" cy="365125"/>
          </a:xfrm>
        </p:spPr>
        <p:txBody>
          <a:bodyPr/>
          <a:lstStyle/>
          <a:p>
            <a:fld id="{F40804DB-10B0-4782-8B02-955480D96224}" type="datetime5">
              <a:rPr lang="en-US" smtClean="0"/>
              <a:t>27-Oct-16</a:t>
            </a:fld>
            <a:endParaRPr lang="en-US" dirty="0"/>
          </a:p>
        </p:txBody>
      </p:sp>
      <p:sp>
        <p:nvSpPr>
          <p:cNvPr id="5" name="Footer Placeholder 4"/>
          <p:cNvSpPr>
            <a:spLocks noGrp="1"/>
          </p:cNvSpPr>
          <p:nvPr>
            <p:ph type="ftr" sz="quarter" idx="12"/>
          </p:nvPr>
        </p:nvSpPr>
        <p:spPr/>
        <p:txBody>
          <a:bodyPr/>
          <a:lstStyle/>
          <a:p>
            <a:endParaRPr lang="en-US" dirty="0"/>
          </a:p>
        </p:txBody>
      </p:sp>
    </p:spTree>
  </p:cSld>
  <p:clrMapOvr>
    <a:masterClrMapping/>
  </p:clrMapOvr>
  <p:transition spd="slow"/>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7"/>
          <a:srcRect/>
          <a:stretch>
            <a:fillRect/>
          </a:stretch>
        </p:blipFill>
        <p:spPr bwMode="auto">
          <a:xfrm>
            <a:off x="-21772" y="-10886"/>
            <a:ext cx="9235440" cy="6931380"/>
          </a:xfrm>
          <a:prstGeom prst="rect">
            <a:avLst/>
          </a:prstGeom>
          <a:noFill/>
          <a:ln w="9525">
            <a:noFill/>
            <a:miter lim="800000"/>
            <a:headEnd/>
            <a:tailEnd/>
          </a:ln>
        </p:spPr>
      </p:pic>
      <p:sp>
        <p:nvSpPr>
          <p:cNvPr id="2" name="Title Placeholder 1"/>
          <p:cNvSpPr>
            <a:spLocks noGrp="1"/>
          </p:cNvSpPr>
          <p:nvPr>
            <p:ph type="title"/>
          </p:nvPr>
        </p:nvSpPr>
        <p:spPr bwMode="white">
          <a:xfrm>
            <a:off x="387745" y="24422"/>
            <a:ext cx="8353030" cy="54915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7" name="Text Placeholder 2"/>
          <p:cNvSpPr>
            <a:spLocks noGrp="1"/>
          </p:cNvSpPr>
          <p:nvPr>
            <p:ph type="body" idx="1"/>
          </p:nvPr>
        </p:nvSpPr>
        <p:spPr bwMode="gray">
          <a:xfrm>
            <a:off x="387745" y="942975"/>
            <a:ext cx="8353030" cy="5246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bwMode="gray">
          <a:xfrm>
            <a:off x="8006740" y="6518803"/>
            <a:ext cx="789202" cy="363539"/>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898D9E"/>
                </a:solidFill>
                <a:latin typeface="+mn-lt"/>
                <a:ea typeface="Calibri" pitchFamily="34" charset="0"/>
                <a:cs typeface="Calibri" pitchFamily="34" charset="0"/>
              </a:defRPr>
            </a:lvl1pPr>
          </a:lstStyle>
          <a:p>
            <a:pPr>
              <a:defRPr/>
            </a:pPr>
            <a:fld id="{920384AA-0A71-E644-AEED-65CD2253F2C8}" type="slidenum">
              <a:rPr lang="en-US" smtClean="0"/>
              <a:pPr>
                <a:defRPr/>
              </a:pPr>
              <a:t>‹#›</a:t>
            </a:fld>
            <a:endParaRPr lang="en-US" dirty="0"/>
          </a:p>
        </p:txBody>
      </p:sp>
      <p:sp>
        <p:nvSpPr>
          <p:cNvPr id="8" name="Date Placeholder 7"/>
          <p:cNvSpPr>
            <a:spLocks noGrp="1"/>
          </p:cNvSpPr>
          <p:nvPr>
            <p:ph type="dt" sz="half" idx="2"/>
          </p:nvPr>
        </p:nvSpPr>
        <p:spPr>
          <a:xfrm>
            <a:off x="859982" y="6526894"/>
            <a:ext cx="2133600" cy="365125"/>
          </a:xfrm>
          <a:prstGeom prst="rect">
            <a:avLst/>
          </a:prstGeom>
        </p:spPr>
        <p:txBody>
          <a:bodyPr vert="horz" lIns="91440" tIns="45720" rIns="91440" bIns="45720" rtlCol="0" anchor="b"/>
          <a:lstStyle>
            <a:lvl1pPr algn="l">
              <a:defRPr sz="1000">
                <a:solidFill>
                  <a:srgbClr val="898D9E"/>
                </a:solidFill>
                <a:latin typeface="+mn-lt"/>
                <a:cs typeface="Calibri" pitchFamily="34" charset="0"/>
              </a:defRPr>
            </a:lvl1pPr>
          </a:lstStyle>
          <a:p>
            <a:fld id="{04FEE509-42E5-454B-AC90-E91F9990DEE5}" type="datetime5">
              <a:rPr lang="en-US" smtClean="0"/>
              <a:pPr/>
              <a:t>27-Oct-16</a:t>
            </a:fld>
            <a:endParaRPr lang="en-US" dirty="0"/>
          </a:p>
        </p:txBody>
      </p:sp>
      <p:sp>
        <p:nvSpPr>
          <p:cNvPr id="9" name="Footer Placeholder 8"/>
          <p:cNvSpPr>
            <a:spLocks noGrp="1"/>
          </p:cNvSpPr>
          <p:nvPr>
            <p:ph type="ftr" sz="quarter" idx="3"/>
          </p:nvPr>
        </p:nvSpPr>
        <p:spPr>
          <a:xfrm>
            <a:off x="381002" y="6505122"/>
            <a:ext cx="2895600" cy="365125"/>
          </a:xfrm>
          <a:prstGeom prst="rect">
            <a:avLst/>
          </a:prstGeom>
        </p:spPr>
        <p:txBody>
          <a:bodyPr vert="horz" lIns="91440" tIns="45720" rIns="91440" bIns="45720" rtlCol="0" anchor="t"/>
          <a:lstStyle>
            <a:lvl1pPr algn="l">
              <a:defRPr sz="1000">
                <a:solidFill>
                  <a:srgbClr val="898D9E"/>
                </a:solidFill>
                <a:latin typeface="+mn-lt"/>
                <a:cs typeface="Calibri" pitchFamily="34" charset="0"/>
              </a:defRPr>
            </a:lvl1pPr>
          </a:lstStyle>
          <a:p>
            <a:endParaRPr lang="en-US" dirty="0"/>
          </a:p>
        </p:txBody>
      </p:sp>
      <p:cxnSp>
        <p:nvCxnSpPr>
          <p:cNvPr id="10" name="Straight Connector 9"/>
          <p:cNvCxnSpPr/>
          <p:nvPr/>
        </p:nvCxnSpPr>
        <p:spPr>
          <a:xfrm>
            <a:off x="-25516" y="6461702"/>
            <a:ext cx="9235440" cy="0"/>
          </a:xfrm>
          <a:prstGeom prst="line">
            <a:avLst/>
          </a:prstGeom>
          <a:ln/>
        </p:spPr>
        <p:style>
          <a:lnRef idx="1">
            <a:schemeClr val="accent2"/>
          </a:lnRef>
          <a:fillRef idx="0">
            <a:schemeClr val="accent2"/>
          </a:fillRef>
          <a:effectRef idx="0">
            <a:schemeClr val="accent2"/>
          </a:effectRef>
          <a:fontRef idx="minor">
            <a:schemeClr val="tx1"/>
          </a:fontRef>
        </p:style>
      </p:cxnSp>
      <p:pic>
        <p:nvPicPr>
          <p:cNvPr id="4098" name="Picture 2" descr="I:\Groups8\EXEC\RIM\Universal Files\RIM Logo\RIM Logo Suite\RIM Logo Suite\RIM + AMEX logotype\Digital\RIM+AMEX_logotype_RGB.png"/>
          <p:cNvPicPr>
            <a:picLocks noChangeAspect="1" noChangeArrowheads="1"/>
          </p:cNvPicPr>
          <p:nvPr/>
        </p:nvPicPr>
        <p:blipFill>
          <a:blip r:embed="rId8"/>
          <a:srcRect/>
          <a:stretch>
            <a:fillRect/>
          </a:stretch>
        </p:blipFill>
        <p:spPr bwMode="auto">
          <a:xfrm>
            <a:off x="3481466" y="6564087"/>
            <a:ext cx="2181069" cy="292608"/>
          </a:xfrm>
          <a:prstGeom prst="rect">
            <a:avLst/>
          </a:prstGeom>
          <a:noFill/>
        </p:spPr>
      </p:pic>
      <p:sp>
        <p:nvSpPr>
          <p:cNvPr id="11" name="TextBox 10"/>
          <p:cNvSpPr txBox="1"/>
          <p:nvPr/>
        </p:nvSpPr>
        <p:spPr>
          <a:xfrm>
            <a:off x="381002" y="6655323"/>
            <a:ext cx="914400" cy="246221"/>
          </a:xfrm>
          <a:prstGeom prst="rect">
            <a:avLst/>
          </a:prstGeom>
          <a:noFill/>
        </p:spPr>
        <p:txBody>
          <a:bodyPr wrap="square" rtlCol="0">
            <a:spAutoFit/>
          </a:bodyPr>
          <a:lstStyle/>
          <a:p>
            <a:r>
              <a:rPr lang="en-US" sz="1000" kern="1200" dirty="0" smtClean="0">
                <a:solidFill>
                  <a:srgbClr val="898D9E"/>
                </a:solidFill>
                <a:latin typeface="+mn-lt"/>
                <a:ea typeface="+mn-ea"/>
                <a:cs typeface="Calibri" pitchFamily="34" charset="0"/>
              </a:rPr>
              <a:t>Printed:</a:t>
            </a:r>
          </a:p>
        </p:txBody>
      </p:sp>
    </p:spTree>
  </p:cSld>
  <p:clrMap bg1="lt1" tx1="dk1" bg2="lt2" tx2="dk2" accent1="accent1" accent2="accent2" accent3="accent3" accent4="accent4" accent5="accent5" accent6="accent6" hlink="hlink" folHlink="folHlink"/>
  <p:sldLayoutIdLst>
    <p:sldLayoutId id="2147483754" r:id="rId1"/>
    <p:sldLayoutId id="2147483748" r:id="rId2"/>
    <p:sldLayoutId id="2147483757" r:id="rId3"/>
    <p:sldLayoutId id="2147483759" r:id="rId4"/>
    <p:sldLayoutId id="2147483760" r:id="rId5"/>
  </p:sldLayoutIdLst>
  <p:transition spd="slow"/>
  <p:timing>
    <p:tnLst>
      <p:par>
        <p:cTn id="1" dur="indefinite" restart="never" nodeType="tmRoot"/>
      </p:par>
    </p:tnLst>
  </p:timing>
  <p:hf sldNum="0" hdr="0" ftr="0" dt="0"/>
  <p:txStyles>
    <p:titleStyle>
      <a:lvl1pPr algn="l" defTabSz="457200" rtl="0" eaLnBrk="1" fontAlgn="base" hangingPunct="1">
        <a:spcBef>
          <a:spcPct val="0"/>
        </a:spcBef>
        <a:spcAft>
          <a:spcPct val="0"/>
        </a:spcAft>
        <a:defRPr sz="2400" b="1" kern="1200" cap="none">
          <a:solidFill>
            <a:schemeClr val="bg1"/>
          </a:solidFill>
          <a:effectLst>
            <a:outerShdw blurRad="38100" dist="38100" dir="2700000" algn="tl">
              <a:srgbClr val="000000">
                <a:alpha val="43137"/>
              </a:srgbClr>
            </a:outerShdw>
          </a:effectLst>
          <a:latin typeface="+mn-lt"/>
          <a:ea typeface="Calibri" pitchFamily="34" charset="0"/>
          <a:cs typeface="Calibri" pitchFamily="34" charset="0"/>
        </a:defRPr>
      </a:lvl1pPr>
      <a:lvl2pPr algn="l" defTabSz="457200"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200"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200"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200" rtl="0" eaLnBrk="1" fontAlgn="base" hangingPunct="1">
        <a:spcBef>
          <a:spcPct val="0"/>
        </a:spcBef>
        <a:spcAft>
          <a:spcPct val="0"/>
        </a:spcAft>
        <a:defRPr sz="1400">
          <a:solidFill>
            <a:schemeClr val="tx1"/>
          </a:solidFill>
          <a:latin typeface="Arial" charset="0"/>
          <a:ea typeface="Arial" charset="0"/>
          <a:cs typeface="Arial" charset="0"/>
        </a:defRPr>
      </a:lvl5pPr>
      <a:lvl6pPr marL="457200" algn="l" defTabSz="457200" rtl="0" eaLnBrk="1" fontAlgn="base" hangingPunct="1">
        <a:spcBef>
          <a:spcPct val="0"/>
        </a:spcBef>
        <a:spcAft>
          <a:spcPct val="0"/>
        </a:spcAft>
        <a:defRPr sz="1400">
          <a:solidFill>
            <a:schemeClr val="tx1"/>
          </a:solidFill>
          <a:latin typeface="Arial" charset="0"/>
          <a:ea typeface="Arial" charset="0"/>
          <a:cs typeface="Arial" charset="0"/>
        </a:defRPr>
      </a:lvl6pPr>
      <a:lvl7pPr marL="914400" algn="l" defTabSz="457200" rtl="0" eaLnBrk="1" fontAlgn="base" hangingPunct="1">
        <a:spcBef>
          <a:spcPct val="0"/>
        </a:spcBef>
        <a:spcAft>
          <a:spcPct val="0"/>
        </a:spcAft>
        <a:defRPr sz="1400">
          <a:solidFill>
            <a:schemeClr val="tx1"/>
          </a:solidFill>
          <a:latin typeface="Arial" charset="0"/>
          <a:ea typeface="Arial" charset="0"/>
          <a:cs typeface="Arial" charset="0"/>
        </a:defRPr>
      </a:lvl7pPr>
      <a:lvl8pPr marL="1371600" algn="l" defTabSz="457200" rtl="0" eaLnBrk="1" fontAlgn="base" hangingPunct="1">
        <a:spcBef>
          <a:spcPct val="0"/>
        </a:spcBef>
        <a:spcAft>
          <a:spcPct val="0"/>
        </a:spcAft>
        <a:defRPr sz="1400">
          <a:solidFill>
            <a:schemeClr val="tx1"/>
          </a:solidFill>
          <a:latin typeface="Arial" charset="0"/>
          <a:ea typeface="Arial" charset="0"/>
          <a:cs typeface="Arial" charset="0"/>
        </a:defRPr>
      </a:lvl8pPr>
      <a:lvl9pPr marL="1828800" algn="l" defTabSz="457200"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228600" indent="-228600" algn="l" defTabSz="457200" rtl="0" eaLnBrk="1" fontAlgn="base" hangingPunct="1">
        <a:lnSpc>
          <a:spcPct val="100000"/>
        </a:lnSpc>
        <a:spcBef>
          <a:spcPts val="300"/>
        </a:spcBef>
        <a:spcAft>
          <a:spcPts val="300"/>
        </a:spcAft>
        <a:buFont typeface="Arial" pitchFamily="34" charset="0"/>
        <a:buChar char="•"/>
        <a:defRPr sz="1800" kern="1200">
          <a:solidFill>
            <a:srgbClr val="000000"/>
          </a:solidFill>
          <a:latin typeface="+mn-lt"/>
          <a:ea typeface="Calibri" pitchFamily="34" charset="0"/>
          <a:cs typeface="Calibri" pitchFamily="34" charset="0"/>
        </a:defRPr>
      </a:lvl1pPr>
      <a:lvl2pPr marL="227013" indent="-227013" algn="l" defTabSz="457200" rtl="0" eaLnBrk="1" fontAlgn="base" hangingPunct="1">
        <a:spcBef>
          <a:spcPct val="20000"/>
        </a:spcBef>
        <a:spcAft>
          <a:spcPts val="1200"/>
        </a:spcAft>
        <a:buFont typeface="Arial" charset="0"/>
        <a:buChar char="•"/>
        <a:defRPr sz="1800" kern="1200">
          <a:solidFill>
            <a:schemeClr val="accent5"/>
          </a:solidFill>
          <a:latin typeface="Arial"/>
          <a:ea typeface="Arial" charset="0"/>
          <a:cs typeface="Arial"/>
        </a:defRPr>
      </a:lvl2pPr>
      <a:lvl3pPr marL="576263" indent="-228600" algn="l" defTabSz="457200" rtl="0" eaLnBrk="1" fontAlgn="base" hangingPunct="1">
        <a:lnSpc>
          <a:spcPct val="100000"/>
        </a:lnSpc>
        <a:spcBef>
          <a:spcPts val="300"/>
        </a:spcBef>
        <a:spcAft>
          <a:spcPts val="300"/>
        </a:spcAft>
        <a:buFont typeface="Arial" pitchFamily="34" charset="0"/>
        <a:buChar char="–"/>
        <a:defRPr sz="1800" kern="1200">
          <a:solidFill>
            <a:srgbClr val="000000"/>
          </a:solidFill>
          <a:latin typeface="+mn-lt"/>
          <a:ea typeface="Calibri" pitchFamily="34" charset="0"/>
          <a:cs typeface="Calibri" pitchFamily="34" charset="0"/>
        </a:defRPr>
      </a:lvl3pPr>
      <a:lvl4pPr marL="914400" indent="-228600" algn="l" defTabSz="457200" rtl="0" eaLnBrk="1" fontAlgn="base" hangingPunct="1">
        <a:lnSpc>
          <a:spcPct val="100000"/>
        </a:lnSpc>
        <a:spcBef>
          <a:spcPts val="300"/>
        </a:spcBef>
        <a:spcAft>
          <a:spcPts val="300"/>
        </a:spcAft>
        <a:buFont typeface="Wingdings" pitchFamily="2" charset="2"/>
        <a:buChar char="§"/>
        <a:defRPr sz="1800" kern="1200">
          <a:solidFill>
            <a:srgbClr val="000000"/>
          </a:solidFill>
          <a:latin typeface="+mn-lt"/>
          <a:ea typeface="Calibri" pitchFamily="34" charset="0"/>
          <a:cs typeface="Calibri" pitchFamily="34" charset="0"/>
        </a:defRPr>
      </a:lvl4pPr>
      <a:lvl5pPr marL="1262063" indent="-228600" algn="l" defTabSz="457200" rtl="0" eaLnBrk="1" fontAlgn="base" hangingPunct="1">
        <a:lnSpc>
          <a:spcPct val="100000"/>
        </a:lnSpc>
        <a:spcBef>
          <a:spcPts val="300"/>
        </a:spcBef>
        <a:spcAft>
          <a:spcPts val="300"/>
        </a:spcAft>
        <a:buFont typeface="Courier New" pitchFamily="49" charset="0"/>
        <a:buChar char="o"/>
        <a:defRPr sz="1800" kern="1200">
          <a:solidFill>
            <a:srgbClr val="000000"/>
          </a:solidFill>
          <a:latin typeface="+mn-lt"/>
          <a:ea typeface="Calibri" pitchFamily="34" charset="0"/>
          <a:cs typeface="Calibri" pitchFamily="34" charset="0"/>
        </a:defRPr>
      </a:lvl5pPr>
      <a:lvl6pPr marL="1600200" indent="-228600" algn="l" defTabSz="457200" rtl="0" eaLnBrk="1" latinLnBrk="0" hangingPunct="1">
        <a:lnSpc>
          <a:spcPct val="100000"/>
        </a:lnSpc>
        <a:spcBef>
          <a:spcPts val="300"/>
        </a:spcBef>
        <a:spcAft>
          <a:spcPts val="300"/>
        </a:spcAft>
        <a:buFont typeface="Wingdings" pitchFamily="2" charset="2"/>
        <a:buChar char="Ø"/>
        <a:defRPr sz="1800" kern="1200">
          <a:solidFill>
            <a:srgbClr val="000000"/>
          </a:solidFill>
          <a:latin typeface="+mn-lt"/>
          <a:ea typeface="+mn-ea"/>
          <a:cs typeface="Calibri" pitchFamily="34" charset="0"/>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file:///C:\Users\HARSH\Desktop\Foxes_IITRoorkee.csv"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9295" y="2035575"/>
            <a:ext cx="8561480" cy="599109"/>
          </a:xfrm>
        </p:spPr>
        <p:txBody>
          <a:bodyPr/>
          <a:lstStyle/>
          <a:p>
            <a:r>
              <a:rPr lang="en-US" dirty="0" smtClean="0"/>
              <a:t>American Express Campus Analyze This 2016</a:t>
            </a:r>
            <a:endParaRPr lang="en-US" dirty="0"/>
          </a:p>
        </p:txBody>
      </p:sp>
      <p:sp>
        <p:nvSpPr>
          <p:cNvPr id="5" name="Title 3"/>
          <p:cNvSpPr txBox="1">
            <a:spLocks/>
          </p:cNvSpPr>
          <p:nvPr/>
        </p:nvSpPr>
        <p:spPr bwMode="white">
          <a:xfrm>
            <a:off x="605055" y="3004425"/>
            <a:ext cx="8092171" cy="599109"/>
          </a:xfrm>
          <a:prstGeom prst="rect">
            <a:avLst/>
          </a:prstGeom>
        </p:spPr>
        <p:txBody>
          <a:bodyPr vert="horz" lIns="91440" tIns="45720" rIns="91440" bIns="45720" rtlCol="0" anchor="ctr">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Calibri" pitchFamily="34" charset="0"/>
                <a:cs typeface="Calibri" pitchFamily="34" charset="0"/>
              </a:rPr>
              <a:t>Submission Deck</a:t>
            </a:r>
            <a:r>
              <a:rPr kumimoji="0" lang="en-US" sz="2000" b="1" i="0" u="none" strike="noStrike" kern="1200" cap="none" spc="0" normalizeH="0" noProof="0" dirty="0" smtClean="0">
                <a:ln>
                  <a:noFill/>
                </a:ln>
                <a:solidFill>
                  <a:srgbClr val="FFFFFF"/>
                </a:solidFill>
                <a:effectLst>
                  <a:outerShdw blurRad="38100" dist="38100" dir="2700000" algn="tl">
                    <a:srgbClr val="000000">
                      <a:alpha val="43137"/>
                    </a:srgbClr>
                  </a:outerShdw>
                </a:effectLst>
                <a:uLnTx/>
                <a:uFillTx/>
                <a:latin typeface="+mn-lt"/>
                <a:ea typeface="Calibri" pitchFamily="34" charset="0"/>
                <a:cs typeface="Calibri" pitchFamily="34" charset="0"/>
              </a:rPr>
              <a:t> </a:t>
            </a:r>
            <a:r>
              <a:rPr kumimoji="0" lang="en-US" sz="2000" b="1" i="0" u="none" strike="noStrike" kern="1200" cap="none" spc="0" normalizeH="0" noProof="0" dirty="0" smtClean="0">
                <a:ln>
                  <a:noFill/>
                </a:ln>
                <a:solidFill>
                  <a:srgbClr val="FFFFFF"/>
                </a:solidFill>
                <a:effectLst>
                  <a:outerShdw blurRad="38100" dist="38100" dir="2700000" algn="tl">
                    <a:srgbClr val="000000">
                      <a:alpha val="43137"/>
                    </a:srgbClr>
                  </a:outerShdw>
                </a:effectLst>
                <a:uLnTx/>
                <a:uFillTx/>
                <a:latin typeface="+mn-lt"/>
                <a:ea typeface="Calibri" pitchFamily="34" charset="0"/>
                <a:cs typeface="Calibri" pitchFamily="34" charset="0"/>
              </a:rPr>
              <a:t>– FOXES, IIT Roorkee</a:t>
            </a:r>
            <a:endPar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n-lt"/>
              <a:ea typeface="Calibri" pitchFamily="34" charset="0"/>
              <a:cs typeface="Calibri" pitchFamily="34"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Team Details</a:t>
            </a:r>
            <a:endParaRPr lang="en-US" dirty="0"/>
          </a:p>
        </p:txBody>
      </p:sp>
      <p:graphicFrame>
        <p:nvGraphicFramePr>
          <p:cNvPr id="7" name="Chart Placeholder 4"/>
          <p:cNvGraphicFramePr>
            <a:graphicFrameLocks/>
          </p:cNvGraphicFramePr>
          <p:nvPr>
            <p:extLst>
              <p:ext uri="{D42A27DB-BD31-4B8C-83A1-F6EECF244321}">
                <p14:modId xmlns:p14="http://schemas.microsoft.com/office/powerpoint/2010/main" val="2213497851"/>
              </p:ext>
            </p:extLst>
          </p:nvPr>
        </p:nvGraphicFramePr>
        <p:xfrm>
          <a:off x="-1" y="2530475"/>
          <a:ext cx="9144000" cy="1651000"/>
        </p:xfrm>
        <a:graphic>
          <a:graphicData uri="http://schemas.openxmlformats.org/drawingml/2006/table">
            <a:tbl>
              <a:tblPr firstRow="1" bandRow="1">
                <a:tableStyleId>{073A0DAA-6AF3-43AB-8588-CEC1D06C72B9}</a:tableStyleId>
              </a:tblPr>
              <a:tblGrid>
                <a:gridCol w="1828800"/>
                <a:gridCol w="1828800"/>
                <a:gridCol w="1828800"/>
                <a:gridCol w="1828800"/>
                <a:gridCol w="1828800"/>
              </a:tblGrid>
              <a:tr h="370840">
                <a:tc>
                  <a:txBody>
                    <a:bodyPr/>
                    <a:lstStyle/>
                    <a:p>
                      <a:r>
                        <a:rPr lang="en-US" dirty="0" smtClean="0"/>
                        <a:t>Name </a:t>
                      </a:r>
                      <a:endParaRPr lang="en-US" dirty="0"/>
                    </a:p>
                  </a:txBody>
                  <a:tcPr/>
                </a:tc>
                <a:tc>
                  <a:txBody>
                    <a:bodyPr/>
                    <a:lstStyle/>
                    <a:p>
                      <a:r>
                        <a:rPr lang="en-US" dirty="0" smtClean="0"/>
                        <a:t>Campus</a:t>
                      </a:r>
                      <a:endParaRPr lang="en-US" dirty="0"/>
                    </a:p>
                  </a:txBody>
                  <a:tcPr/>
                </a:tc>
                <a:tc>
                  <a:txBody>
                    <a:bodyPr/>
                    <a:lstStyle/>
                    <a:p>
                      <a:r>
                        <a:rPr lang="en-US" dirty="0" smtClean="0"/>
                        <a:t>Roll No.</a:t>
                      </a:r>
                      <a:endParaRPr lang="en-US" dirty="0"/>
                    </a:p>
                  </a:txBody>
                  <a:tcPr/>
                </a:tc>
                <a:tc>
                  <a:txBody>
                    <a:bodyPr/>
                    <a:lstStyle/>
                    <a:p>
                      <a:r>
                        <a:rPr lang="en-US" dirty="0" smtClean="0"/>
                        <a:t>Mobile No. </a:t>
                      </a:r>
                      <a:endParaRPr lang="en-US" dirty="0"/>
                    </a:p>
                  </a:txBody>
                  <a:tcPr/>
                </a:tc>
                <a:tc>
                  <a:txBody>
                    <a:bodyPr/>
                    <a:lstStyle/>
                    <a:p>
                      <a:r>
                        <a:rPr lang="en-US" dirty="0" smtClean="0"/>
                        <a:t>Email</a:t>
                      </a:r>
                      <a:r>
                        <a:rPr lang="en-US" baseline="0" dirty="0" smtClean="0"/>
                        <a:t> Id</a:t>
                      </a:r>
                      <a:endParaRPr lang="en-US" dirty="0"/>
                    </a:p>
                  </a:txBody>
                  <a:tcPr/>
                </a:tc>
              </a:tr>
              <a:tr h="370840">
                <a:tc>
                  <a:txBody>
                    <a:bodyPr/>
                    <a:lstStyle/>
                    <a:p>
                      <a:r>
                        <a:rPr lang="en-US" dirty="0" err="1" smtClean="0"/>
                        <a:t>Yash</a:t>
                      </a:r>
                      <a:r>
                        <a:rPr lang="en-US" dirty="0" smtClean="0"/>
                        <a:t> Sharma</a:t>
                      </a:r>
                      <a:endParaRPr lang="en-US" dirty="0"/>
                    </a:p>
                  </a:txBody>
                  <a:tcPr/>
                </a:tc>
                <a:tc>
                  <a:txBody>
                    <a:bodyPr/>
                    <a:lstStyle/>
                    <a:p>
                      <a:r>
                        <a:rPr lang="en-US" dirty="0" smtClean="0"/>
                        <a:t>IIT Roorkee</a:t>
                      </a:r>
                      <a:endParaRPr lang="en-US" dirty="0"/>
                    </a:p>
                  </a:txBody>
                  <a:tcPr/>
                </a:tc>
                <a:tc>
                  <a:txBody>
                    <a:bodyPr/>
                    <a:lstStyle/>
                    <a:p>
                      <a:r>
                        <a:rPr lang="en-US" dirty="0" smtClean="0"/>
                        <a:t>13117079</a:t>
                      </a:r>
                      <a:endParaRPr lang="en-US" dirty="0"/>
                    </a:p>
                  </a:txBody>
                  <a:tcPr/>
                </a:tc>
                <a:tc>
                  <a:txBody>
                    <a:bodyPr/>
                    <a:lstStyle/>
                    <a:p>
                      <a:r>
                        <a:rPr lang="en-US" dirty="0" smtClean="0"/>
                        <a:t>9557678778</a:t>
                      </a:r>
                      <a:endParaRPr lang="en-US" dirty="0"/>
                    </a:p>
                  </a:txBody>
                  <a:tcPr/>
                </a:tc>
                <a:tc>
                  <a:txBody>
                    <a:bodyPr/>
                    <a:lstStyle/>
                    <a:p>
                      <a:r>
                        <a:rPr lang="en-US" dirty="0" smtClean="0"/>
                        <a:t>yashsharma0906@gmail.com</a:t>
                      </a:r>
                      <a:endParaRPr lang="en-US" dirty="0"/>
                    </a:p>
                  </a:txBody>
                  <a:tcPr/>
                </a:tc>
              </a:tr>
              <a:tr h="370840">
                <a:tc>
                  <a:txBody>
                    <a:bodyPr/>
                    <a:lstStyle/>
                    <a:p>
                      <a:r>
                        <a:rPr lang="en-US" dirty="0" smtClean="0"/>
                        <a:t>Harsh </a:t>
                      </a:r>
                      <a:r>
                        <a:rPr lang="en-US" dirty="0" err="1" smtClean="0"/>
                        <a:t>Singhal</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IIT Roorkee</a:t>
                      </a:r>
                      <a:endParaRPr lang="en-US" dirty="0" smtClean="0"/>
                    </a:p>
                  </a:txBody>
                  <a:tcPr/>
                </a:tc>
                <a:tc>
                  <a:txBody>
                    <a:bodyPr/>
                    <a:lstStyle/>
                    <a:p>
                      <a:r>
                        <a:rPr lang="en-US" dirty="0" smtClean="0"/>
                        <a:t>14112037</a:t>
                      </a:r>
                      <a:endParaRPr lang="en-US" dirty="0"/>
                    </a:p>
                  </a:txBody>
                  <a:tcPr/>
                </a:tc>
                <a:tc>
                  <a:txBody>
                    <a:bodyPr/>
                    <a:lstStyle/>
                    <a:p>
                      <a:r>
                        <a:rPr lang="en-US" dirty="0" smtClean="0"/>
                        <a:t>8791700289</a:t>
                      </a:r>
                      <a:endParaRPr lang="en-US" dirty="0"/>
                    </a:p>
                  </a:txBody>
                  <a:tcPr/>
                </a:tc>
                <a:tc>
                  <a:txBody>
                    <a:bodyPr/>
                    <a:lstStyle/>
                    <a:p>
                      <a:r>
                        <a:rPr lang="en-US" dirty="0" smtClean="0"/>
                        <a:t>harshsinghal726@gmail.com</a:t>
                      </a:r>
                      <a:endParaRPr lang="en-US" dirty="0"/>
                    </a:p>
                  </a:txBody>
                  <a:tcPr/>
                </a:tc>
              </a:tr>
            </a:tbl>
          </a:graphicData>
        </a:graphic>
      </p:graphicFrame>
      <p:sp>
        <p:nvSpPr>
          <p:cNvPr id="8" name="TextBox 7"/>
          <p:cNvSpPr txBox="1"/>
          <p:nvPr/>
        </p:nvSpPr>
        <p:spPr>
          <a:xfrm>
            <a:off x="600070" y="1285890"/>
            <a:ext cx="3614738" cy="461665"/>
          </a:xfrm>
          <a:prstGeom prst="rect">
            <a:avLst/>
          </a:prstGeom>
          <a:noFill/>
        </p:spPr>
        <p:txBody>
          <a:bodyPr wrap="square" rtlCol="0">
            <a:spAutoFit/>
          </a:bodyPr>
          <a:lstStyle/>
          <a:p>
            <a:r>
              <a:rPr lang="en-US" sz="2400" b="1" u="sng" dirty="0" smtClean="0"/>
              <a:t>Team Name</a:t>
            </a:r>
            <a:r>
              <a:rPr lang="en-US" sz="2400" b="1" dirty="0" smtClean="0"/>
              <a:t> :</a:t>
            </a:r>
            <a:endParaRPr lang="en-US" sz="2400" b="1" u="sng"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Equation to Identify Citizen’s Vote</a:t>
            </a:r>
            <a:endParaRPr lang="en-US" dirty="0"/>
          </a:p>
        </p:txBody>
      </p:sp>
      <p:sp>
        <p:nvSpPr>
          <p:cNvPr id="8" name="TextBox 7"/>
          <p:cNvSpPr txBox="1"/>
          <p:nvPr/>
        </p:nvSpPr>
        <p:spPr>
          <a:xfrm>
            <a:off x="197298" y="752490"/>
            <a:ext cx="8805187" cy="4062651"/>
          </a:xfrm>
          <a:prstGeom prst="rect">
            <a:avLst/>
          </a:prstGeom>
          <a:noFill/>
        </p:spPr>
        <p:txBody>
          <a:bodyPr wrap="square" rtlCol="0">
            <a:spAutoFit/>
          </a:bodyPr>
          <a:lstStyle/>
          <a:p>
            <a:r>
              <a:rPr lang="en-US" sz="2400" b="1" dirty="0" smtClean="0">
                <a:latin typeface="Calibri" pitchFamily="34" charset="0"/>
                <a:cs typeface="Calibri" pitchFamily="34" charset="0"/>
              </a:rPr>
              <a:t>Please provide the final equation used to identify the citizen’s vote</a:t>
            </a:r>
            <a:endParaRPr lang="en-US" dirty="0" smtClean="0">
              <a:latin typeface="Calibri" pitchFamily="34" charset="0"/>
              <a:cs typeface="Calibri" pitchFamily="34" charset="0"/>
            </a:endParaRPr>
          </a:p>
          <a:p>
            <a:pPr marL="342900" indent="-342900">
              <a:buAutoNum type="arabicParenR"/>
            </a:pPr>
            <a:endParaRPr lang="en-US" dirty="0" smtClean="0">
              <a:latin typeface="Calibri" pitchFamily="34" charset="0"/>
              <a:cs typeface="Calibri" pitchFamily="34" charset="0"/>
            </a:endParaRPr>
          </a:p>
          <a:p>
            <a:pPr marL="342900" indent="-342900">
              <a:buFont typeface="Wingdings" panose="05000000000000000000" pitchFamily="2" charset="2"/>
              <a:buChar char="Ø"/>
            </a:pPr>
            <a:r>
              <a:rPr lang="en-US" sz="2400" dirty="0" smtClean="0">
                <a:latin typeface="Calibri" pitchFamily="34" charset="0"/>
                <a:cs typeface="Calibri" pitchFamily="34" charset="0"/>
              </a:rPr>
              <a:t>We used </a:t>
            </a:r>
            <a:r>
              <a:rPr lang="en-US" sz="2400" b="1" dirty="0" smtClean="0">
                <a:latin typeface="Calibri" pitchFamily="34" charset="0"/>
                <a:cs typeface="Calibri" pitchFamily="34" charset="0"/>
              </a:rPr>
              <a:t>Xgboost</a:t>
            </a:r>
            <a:r>
              <a:rPr lang="en-US" sz="2400" dirty="0" smtClean="0">
                <a:latin typeface="Calibri" pitchFamily="34" charset="0"/>
                <a:cs typeface="Calibri" pitchFamily="34" charset="0"/>
              </a:rPr>
              <a:t> for the final prediction.</a:t>
            </a:r>
          </a:p>
          <a:p>
            <a:pPr marL="342900" indent="-342900">
              <a:buFont typeface="Wingdings" panose="05000000000000000000" pitchFamily="2" charset="2"/>
              <a:buChar char="Ø"/>
            </a:pPr>
            <a:r>
              <a:rPr lang="en-US" sz="2400" dirty="0" smtClean="0">
                <a:latin typeface="Calibri" pitchFamily="34" charset="0"/>
                <a:cs typeface="Calibri" pitchFamily="34" charset="0"/>
              </a:rPr>
              <a:t>Xgboost is a tree based boosting model which combines the prediction of various decision trees to do final classification.</a:t>
            </a:r>
          </a:p>
          <a:p>
            <a:pPr marL="342900" indent="-342900">
              <a:buFont typeface="Wingdings" panose="05000000000000000000" pitchFamily="2" charset="2"/>
              <a:buChar char="Ø"/>
            </a:pPr>
            <a:r>
              <a:rPr lang="en-US" sz="2400" dirty="0" smtClean="0">
                <a:latin typeface="Calibri" pitchFamily="34" charset="0"/>
                <a:cs typeface="Calibri" pitchFamily="34" charset="0"/>
              </a:rPr>
              <a:t>Xgboost is advanced implementation of gradient boosting machine ( regularized version ) which works on the additive learning principle i.e. </a:t>
            </a:r>
            <a:r>
              <a:rPr lang="en-US" sz="2400" dirty="0" smtClean="0">
                <a:latin typeface="Calibri" pitchFamily="34" charset="0"/>
                <a:cs typeface="Calibri" pitchFamily="34" charset="0"/>
              </a:rPr>
              <a:t>it learns from the error of prediction of previous decision tree.</a:t>
            </a:r>
          </a:p>
          <a:p>
            <a:pPr marL="342900" indent="-342900">
              <a:buFont typeface="Wingdings" panose="05000000000000000000" pitchFamily="2" charset="2"/>
              <a:buChar char="Ø"/>
            </a:pPr>
            <a:r>
              <a:rPr lang="en-US" sz="2400" dirty="0" smtClean="0">
                <a:latin typeface="Calibri" pitchFamily="34" charset="0"/>
                <a:cs typeface="Calibri" pitchFamily="34" charset="0"/>
              </a:rPr>
              <a:t>Reference paper for model working </a:t>
            </a:r>
            <a:r>
              <a:rPr lang="en-US" sz="2400" dirty="0">
                <a:latin typeface="Calibri" pitchFamily="34" charset="0"/>
                <a:cs typeface="Calibri" pitchFamily="34" charset="0"/>
              </a:rPr>
              <a:t>: https://</a:t>
            </a:r>
            <a:r>
              <a:rPr lang="en-US" sz="2400" dirty="0" smtClean="0">
                <a:latin typeface="Calibri" pitchFamily="34" charset="0"/>
                <a:cs typeface="Calibri" pitchFamily="34" charset="0"/>
              </a:rPr>
              <a:t>arxiv.org/pdf/1603.02754v3.pdf’</a:t>
            </a:r>
            <a:endParaRPr lang="en-US" sz="2400" dirty="0">
              <a:latin typeface="Calibri" pitchFamily="34" charset="0"/>
              <a:cs typeface="Calibri" pitchFamily="34"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Details of each Variable used in the Equation</a:t>
            </a:r>
            <a:endParaRPr lang="en-US" dirty="0"/>
          </a:p>
        </p:txBody>
      </p:sp>
      <p:sp>
        <p:nvSpPr>
          <p:cNvPr id="8" name="TextBox 7"/>
          <p:cNvSpPr txBox="1"/>
          <p:nvPr/>
        </p:nvSpPr>
        <p:spPr>
          <a:xfrm>
            <a:off x="197298" y="752490"/>
            <a:ext cx="8805187" cy="1384995"/>
          </a:xfrm>
          <a:prstGeom prst="rect">
            <a:avLst/>
          </a:prstGeom>
          <a:noFill/>
        </p:spPr>
        <p:txBody>
          <a:bodyPr wrap="square" rtlCol="0">
            <a:spAutoFit/>
          </a:bodyPr>
          <a:lstStyle/>
          <a:p>
            <a:r>
              <a:rPr lang="en-US" sz="2400" b="1" dirty="0" smtClean="0">
                <a:latin typeface="Calibri" pitchFamily="34" charset="0"/>
                <a:cs typeface="Calibri" pitchFamily="34" charset="0"/>
              </a:rPr>
              <a:t>Please provide details of each variable used in the equation to identify citizen’s vote</a:t>
            </a:r>
            <a:endParaRPr lang="en-US" dirty="0" smtClean="0">
              <a:latin typeface="Calibri" pitchFamily="34" charset="0"/>
              <a:cs typeface="Calibri" pitchFamily="34" charset="0"/>
            </a:endParaRPr>
          </a:p>
          <a:p>
            <a:pPr marL="342900" indent="-342900">
              <a:buAutoNum type="arabicParenR"/>
            </a:pPr>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
        <p:nvSpPr>
          <p:cNvPr id="2" name="TextBox 1"/>
          <p:cNvSpPr txBox="1"/>
          <p:nvPr/>
        </p:nvSpPr>
        <p:spPr>
          <a:xfrm>
            <a:off x="90152" y="1584103"/>
            <a:ext cx="8912333" cy="5273898"/>
          </a:xfrm>
          <a:prstGeom prst="rect">
            <a:avLst/>
          </a:prstGeom>
          <a:noFill/>
        </p:spPr>
        <p:txBody>
          <a:bodyPr wrap="square" rtlCol="0">
            <a:spAutoFit/>
          </a:bodyPr>
          <a:lstStyle/>
          <a:p>
            <a:pPr marL="342900" indent="-342900">
              <a:buFont typeface="Wingdings" panose="05000000000000000000" pitchFamily="2" charset="2"/>
              <a:buChar char="Ø"/>
            </a:pPr>
            <a:r>
              <a:rPr lang="en-IN" sz="1700" dirty="0">
                <a:latin typeface="+mn-lt"/>
                <a:cs typeface="Calibri" pitchFamily="34" charset="0"/>
              </a:rPr>
              <a:t>Donations to </a:t>
            </a:r>
            <a:r>
              <a:rPr lang="en-IN" sz="1700" dirty="0" smtClean="0">
                <a:latin typeface="+mn-lt"/>
                <a:cs typeface="Calibri" pitchFamily="34" charset="0"/>
              </a:rPr>
              <a:t>parties (Binning) – </a:t>
            </a:r>
            <a:r>
              <a:rPr lang="en-IN" sz="1700" dirty="0">
                <a:latin typeface="Calibri" pitchFamily="34" charset="0"/>
                <a:cs typeface="Calibri" pitchFamily="34" charset="0"/>
              </a:rPr>
              <a:t>mvar1 to 5 was binned into three features each for better </a:t>
            </a:r>
            <a:r>
              <a:rPr lang="en-IN" sz="1700" dirty="0" smtClean="0">
                <a:latin typeface="Calibri" pitchFamily="34" charset="0"/>
                <a:cs typeface="Calibri" pitchFamily="34" charset="0"/>
              </a:rPr>
              <a:t>learning.</a:t>
            </a:r>
            <a:endParaRPr lang="en-IN" sz="1700" dirty="0">
              <a:latin typeface="Calibri" pitchFamily="34" charset="0"/>
              <a:cs typeface="Calibri" pitchFamily="34" charset="0"/>
            </a:endParaRPr>
          </a:p>
          <a:p>
            <a:pPr marL="342900" indent="-342900">
              <a:buFont typeface="Wingdings" panose="05000000000000000000" pitchFamily="2" charset="2"/>
              <a:buChar char="Ø"/>
            </a:pPr>
            <a:r>
              <a:rPr lang="en-IN" sz="1700" dirty="0" smtClean="0">
                <a:latin typeface="+mn-lt"/>
                <a:cs typeface="Calibri" pitchFamily="34" charset="0"/>
              </a:rPr>
              <a:t>Number </a:t>
            </a:r>
            <a:r>
              <a:rPr lang="en-IN" sz="1700" dirty="0">
                <a:latin typeface="+mn-lt"/>
                <a:cs typeface="Calibri" pitchFamily="34" charset="0"/>
              </a:rPr>
              <a:t>of </a:t>
            </a:r>
            <a:r>
              <a:rPr lang="en-IN" sz="1700" dirty="0" smtClean="0">
                <a:latin typeface="+mn-lt"/>
                <a:cs typeface="Calibri" pitchFamily="34" charset="0"/>
              </a:rPr>
              <a:t>rallies </a:t>
            </a:r>
            <a:r>
              <a:rPr lang="en-IN" sz="1700" dirty="0">
                <a:latin typeface="+mn-lt"/>
                <a:cs typeface="Calibri" pitchFamily="34" charset="0"/>
              </a:rPr>
              <a:t>attended </a:t>
            </a:r>
            <a:r>
              <a:rPr lang="en-IN" sz="1700" dirty="0" smtClean="0">
                <a:latin typeface="+mn-lt"/>
                <a:cs typeface="Calibri" pitchFamily="34" charset="0"/>
              </a:rPr>
              <a:t>individually</a:t>
            </a:r>
          </a:p>
          <a:p>
            <a:pPr marL="342900" indent="-342900">
              <a:buFont typeface="Wingdings" panose="05000000000000000000" pitchFamily="2" charset="2"/>
              <a:buChar char="Ø"/>
            </a:pPr>
            <a:r>
              <a:rPr lang="en-IN" sz="1700" dirty="0" smtClean="0">
                <a:latin typeface="+mn-lt"/>
                <a:cs typeface="Calibri" pitchFamily="34" charset="0"/>
              </a:rPr>
              <a:t>Number </a:t>
            </a:r>
            <a:r>
              <a:rPr lang="en-IN" sz="1700" dirty="0">
                <a:latin typeface="+mn-lt"/>
                <a:cs typeface="Calibri" pitchFamily="34" charset="0"/>
              </a:rPr>
              <a:t>of </a:t>
            </a:r>
            <a:r>
              <a:rPr lang="en-IN" sz="1700" dirty="0" smtClean="0">
                <a:latin typeface="+mn-lt"/>
                <a:cs typeface="Calibri" pitchFamily="34" charset="0"/>
              </a:rPr>
              <a:t>rallies </a:t>
            </a:r>
            <a:r>
              <a:rPr lang="en-IN" sz="1700" dirty="0">
                <a:latin typeface="+mn-lt"/>
                <a:cs typeface="Calibri" pitchFamily="34" charset="0"/>
              </a:rPr>
              <a:t>attended in </a:t>
            </a:r>
            <a:r>
              <a:rPr lang="en-IN" sz="1700" dirty="0" smtClean="0">
                <a:latin typeface="+mn-lt"/>
                <a:cs typeface="Calibri" pitchFamily="34" charset="0"/>
              </a:rPr>
              <a:t>groups</a:t>
            </a:r>
          </a:p>
          <a:p>
            <a:pPr marL="342900" indent="-342900">
              <a:buFont typeface="Wingdings" panose="05000000000000000000" pitchFamily="2" charset="2"/>
              <a:buChar char="Ø"/>
            </a:pPr>
            <a:r>
              <a:rPr lang="en-IN" sz="1700" dirty="0" smtClean="0">
                <a:latin typeface="+mn-lt"/>
                <a:cs typeface="Calibri" pitchFamily="34" charset="0"/>
              </a:rPr>
              <a:t>Number </a:t>
            </a:r>
            <a:r>
              <a:rPr lang="en-IN" sz="1700" dirty="0">
                <a:latin typeface="+mn-lt"/>
                <a:cs typeface="Calibri" pitchFamily="34" charset="0"/>
              </a:rPr>
              <a:t>of fund raisers attended for </a:t>
            </a:r>
            <a:r>
              <a:rPr lang="en-IN" sz="1700" dirty="0" smtClean="0">
                <a:latin typeface="+mn-lt"/>
                <a:cs typeface="Calibri" pitchFamily="34" charset="0"/>
              </a:rPr>
              <a:t>different parties</a:t>
            </a:r>
          </a:p>
          <a:p>
            <a:pPr marL="342900" indent="-342900">
              <a:buFont typeface="Wingdings" panose="05000000000000000000" pitchFamily="2" charset="2"/>
              <a:buChar char="Ø"/>
            </a:pPr>
            <a:r>
              <a:rPr lang="en-IN" sz="1700" dirty="0">
                <a:cs typeface="Calibri" pitchFamily="34" charset="0"/>
              </a:rPr>
              <a:t>Number </a:t>
            </a:r>
            <a:r>
              <a:rPr lang="en-IN" sz="1700" dirty="0" smtClean="0">
                <a:latin typeface="+mn-lt"/>
                <a:cs typeface="Calibri" pitchFamily="34" charset="0"/>
              </a:rPr>
              <a:t>of </a:t>
            </a:r>
            <a:r>
              <a:rPr lang="en-IN" sz="1700" dirty="0">
                <a:latin typeface="+mn-lt"/>
                <a:cs typeface="Calibri" pitchFamily="34" charset="0"/>
              </a:rPr>
              <a:t>times </a:t>
            </a:r>
            <a:r>
              <a:rPr lang="en-IN" sz="1700" dirty="0" smtClean="0">
                <a:latin typeface="+mn-lt"/>
                <a:cs typeface="Calibri" pitchFamily="34" charset="0"/>
              </a:rPr>
              <a:t>volunteered</a:t>
            </a:r>
          </a:p>
          <a:p>
            <a:pPr marL="342900" indent="-342900">
              <a:buFont typeface="Wingdings" panose="05000000000000000000" pitchFamily="2" charset="2"/>
              <a:buChar char="Ø"/>
            </a:pPr>
            <a:r>
              <a:rPr lang="en-IN" sz="1700" dirty="0">
                <a:latin typeface="+mn-lt"/>
                <a:cs typeface="Calibri" pitchFamily="34" charset="0"/>
              </a:rPr>
              <a:t>Household </a:t>
            </a:r>
            <a:r>
              <a:rPr lang="en-IN" sz="1700" dirty="0" smtClean="0">
                <a:latin typeface="+mn-lt"/>
                <a:cs typeface="Calibri" pitchFamily="34" charset="0"/>
              </a:rPr>
              <a:t>size - </a:t>
            </a:r>
            <a:r>
              <a:rPr lang="en-US" sz="1700" dirty="0">
                <a:latin typeface="Calibri" pitchFamily="34" charset="0"/>
                <a:cs typeface="Calibri" pitchFamily="34" charset="0"/>
              </a:rPr>
              <a:t>dummy encoded</a:t>
            </a:r>
            <a:endParaRPr lang="en-IN" sz="1700" dirty="0" smtClean="0">
              <a:latin typeface="+mn-lt"/>
              <a:cs typeface="Calibri" pitchFamily="34" charset="0"/>
            </a:endParaRPr>
          </a:p>
          <a:p>
            <a:pPr marL="342900" indent="-342900">
              <a:buFont typeface="Wingdings" panose="05000000000000000000" pitchFamily="2" charset="2"/>
              <a:buChar char="Ø"/>
            </a:pPr>
            <a:r>
              <a:rPr lang="en-IN" sz="1700" dirty="0">
                <a:latin typeface="+mn-lt"/>
                <a:cs typeface="Calibri" pitchFamily="34" charset="0"/>
              </a:rPr>
              <a:t>Age </a:t>
            </a:r>
            <a:r>
              <a:rPr lang="en-IN" sz="1700" dirty="0" smtClean="0">
                <a:latin typeface="+mn-lt"/>
                <a:cs typeface="Calibri" pitchFamily="34" charset="0"/>
              </a:rPr>
              <a:t>Bracket - </a:t>
            </a:r>
            <a:r>
              <a:rPr lang="en-US" sz="1700" dirty="0">
                <a:latin typeface="Calibri" pitchFamily="34" charset="0"/>
                <a:cs typeface="Calibri" pitchFamily="34" charset="0"/>
              </a:rPr>
              <a:t>dummy encoded</a:t>
            </a:r>
            <a:endParaRPr lang="en-IN" sz="1700" dirty="0" smtClean="0">
              <a:latin typeface="+mn-lt"/>
              <a:cs typeface="Calibri" pitchFamily="34" charset="0"/>
            </a:endParaRPr>
          </a:p>
          <a:p>
            <a:pPr marL="342900" indent="-342900">
              <a:buFont typeface="Wingdings" panose="05000000000000000000" pitchFamily="2" charset="2"/>
              <a:buChar char="Ø"/>
            </a:pPr>
            <a:r>
              <a:rPr lang="en-IN" sz="1700" dirty="0">
                <a:latin typeface="+mn-lt"/>
                <a:cs typeface="Calibri" pitchFamily="34" charset="0"/>
              </a:rPr>
              <a:t>Married </a:t>
            </a:r>
            <a:r>
              <a:rPr lang="en-IN" sz="1700" dirty="0" smtClean="0">
                <a:latin typeface="+mn-lt"/>
                <a:cs typeface="Calibri" pitchFamily="34" charset="0"/>
              </a:rPr>
              <a:t>Indicator</a:t>
            </a:r>
          </a:p>
          <a:p>
            <a:pPr marL="342900" indent="-342900">
              <a:buFont typeface="Wingdings" panose="05000000000000000000" pitchFamily="2" charset="2"/>
              <a:buChar char="Ø"/>
            </a:pPr>
            <a:r>
              <a:rPr lang="en-IN" sz="1700" dirty="0">
                <a:latin typeface="+mn-lt"/>
                <a:cs typeface="Calibri" pitchFamily="34" charset="0"/>
              </a:rPr>
              <a:t>Home Ownership </a:t>
            </a:r>
            <a:r>
              <a:rPr lang="en-IN" sz="1700" dirty="0" smtClean="0">
                <a:latin typeface="+mn-lt"/>
                <a:cs typeface="Calibri" pitchFamily="34" charset="0"/>
              </a:rPr>
              <a:t>Indicator - </a:t>
            </a:r>
            <a:r>
              <a:rPr lang="en-US" sz="1700" dirty="0">
                <a:latin typeface="Calibri" pitchFamily="34" charset="0"/>
                <a:cs typeface="Calibri" pitchFamily="34" charset="0"/>
              </a:rPr>
              <a:t>dummy encoded</a:t>
            </a:r>
            <a:endParaRPr lang="en-IN" sz="1700" dirty="0" smtClean="0">
              <a:latin typeface="+mn-lt"/>
              <a:cs typeface="Calibri" pitchFamily="34" charset="0"/>
            </a:endParaRPr>
          </a:p>
          <a:p>
            <a:pPr marL="342900" indent="-342900">
              <a:buFont typeface="Wingdings" panose="05000000000000000000" pitchFamily="2" charset="2"/>
              <a:buChar char="Ø"/>
            </a:pPr>
            <a:r>
              <a:rPr lang="en-IN" sz="1700" dirty="0">
                <a:latin typeface="+mn-lt"/>
                <a:cs typeface="Calibri" pitchFamily="34" charset="0"/>
              </a:rPr>
              <a:t>Level of </a:t>
            </a:r>
            <a:r>
              <a:rPr lang="en-IN" sz="1700" dirty="0" smtClean="0">
                <a:latin typeface="+mn-lt"/>
                <a:cs typeface="Calibri" pitchFamily="34" charset="0"/>
              </a:rPr>
              <a:t>education - </a:t>
            </a:r>
            <a:r>
              <a:rPr lang="en-US" sz="1700" dirty="0">
                <a:latin typeface="Calibri" pitchFamily="34" charset="0"/>
                <a:cs typeface="Calibri" pitchFamily="34" charset="0"/>
              </a:rPr>
              <a:t>dummy encoded</a:t>
            </a:r>
            <a:endParaRPr lang="en-IN" sz="1700" dirty="0" smtClean="0">
              <a:latin typeface="+mn-lt"/>
              <a:cs typeface="Calibri" pitchFamily="34" charset="0"/>
            </a:endParaRPr>
          </a:p>
          <a:p>
            <a:pPr marL="342900" indent="-342900">
              <a:buFont typeface="Wingdings" panose="05000000000000000000" pitchFamily="2" charset="2"/>
              <a:buChar char="Ø"/>
            </a:pPr>
            <a:r>
              <a:rPr lang="en-IN" sz="1700" dirty="0">
                <a:latin typeface="+mn-lt"/>
                <a:cs typeface="Calibri" pitchFamily="34" charset="0"/>
              </a:rPr>
              <a:t>Number of newspapers read including online </a:t>
            </a:r>
            <a:r>
              <a:rPr lang="en-IN" sz="1700" dirty="0" smtClean="0">
                <a:latin typeface="+mn-lt"/>
                <a:cs typeface="Calibri" pitchFamily="34" charset="0"/>
              </a:rPr>
              <a:t>sources - </a:t>
            </a:r>
            <a:r>
              <a:rPr lang="en-US" sz="1700" dirty="0">
                <a:latin typeface="Calibri" pitchFamily="34" charset="0"/>
                <a:cs typeface="Calibri" pitchFamily="34" charset="0"/>
              </a:rPr>
              <a:t>dummy encoded</a:t>
            </a:r>
            <a:endParaRPr lang="en-IN" sz="1700" dirty="0" smtClean="0">
              <a:latin typeface="+mn-lt"/>
              <a:cs typeface="Calibri" pitchFamily="34" charset="0"/>
            </a:endParaRPr>
          </a:p>
          <a:p>
            <a:pPr marL="342900" indent="-342900">
              <a:buFont typeface="Wingdings" panose="05000000000000000000" pitchFamily="2" charset="2"/>
              <a:buChar char="Ø"/>
            </a:pPr>
            <a:r>
              <a:rPr lang="en-IN" sz="1700" dirty="0">
                <a:latin typeface="+mn-lt"/>
                <a:cs typeface="Calibri" pitchFamily="34" charset="0"/>
              </a:rPr>
              <a:t>Previous region of </a:t>
            </a:r>
            <a:r>
              <a:rPr lang="en-IN" sz="1700" dirty="0" smtClean="0">
                <a:latin typeface="+mn-lt"/>
                <a:cs typeface="Calibri" pitchFamily="34" charset="0"/>
              </a:rPr>
              <a:t>residence - </a:t>
            </a:r>
            <a:r>
              <a:rPr lang="en-US" sz="1700" dirty="0">
                <a:latin typeface="Calibri" pitchFamily="34" charset="0"/>
                <a:cs typeface="Calibri" pitchFamily="34" charset="0"/>
              </a:rPr>
              <a:t>Mean </a:t>
            </a:r>
            <a:r>
              <a:rPr lang="en-US" sz="1700" dirty="0" smtClean="0">
                <a:latin typeface="Calibri" pitchFamily="34" charset="0"/>
                <a:cs typeface="Calibri" pitchFamily="34" charset="0"/>
              </a:rPr>
              <a:t>of </a:t>
            </a:r>
            <a:r>
              <a:rPr lang="en-US" sz="1700" dirty="0">
                <a:latin typeface="Calibri" pitchFamily="34" charset="0"/>
                <a:cs typeface="Calibri" pitchFamily="34" charset="0"/>
              </a:rPr>
              <a:t>party voted </a:t>
            </a:r>
            <a:r>
              <a:rPr lang="en-US" sz="1700" dirty="0" smtClean="0">
                <a:latin typeface="Calibri" pitchFamily="34" charset="0"/>
                <a:cs typeface="Calibri" pitchFamily="34" charset="0"/>
              </a:rPr>
              <a:t>past corresponding to previous region</a:t>
            </a:r>
            <a:endParaRPr lang="en-IN" sz="1700" dirty="0" smtClean="0">
              <a:latin typeface="+mn-lt"/>
              <a:cs typeface="Calibri" pitchFamily="34" charset="0"/>
            </a:endParaRPr>
          </a:p>
          <a:p>
            <a:pPr marL="342900" indent="-342900">
              <a:buFont typeface="Wingdings" panose="05000000000000000000" pitchFamily="2" charset="2"/>
              <a:buChar char="Ø"/>
            </a:pPr>
            <a:r>
              <a:rPr lang="en-IN" sz="1700" dirty="0">
                <a:cs typeface="Calibri" pitchFamily="34" charset="0"/>
              </a:rPr>
              <a:t>Previous region of </a:t>
            </a:r>
            <a:r>
              <a:rPr lang="en-IN" sz="1700" dirty="0" smtClean="0">
                <a:cs typeface="Calibri" pitchFamily="34" charset="0"/>
              </a:rPr>
              <a:t>residence - </a:t>
            </a:r>
            <a:r>
              <a:rPr lang="en-US" sz="1700" dirty="0" smtClean="0">
                <a:latin typeface="Calibri" pitchFamily="34" charset="0"/>
                <a:cs typeface="Calibri" pitchFamily="34" charset="0"/>
              </a:rPr>
              <a:t>Standard </a:t>
            </a:r>
            <a:r>
              <a:rPr lang="en-US" sz="1700" dirty="0">
                <a:latin typeface="Calibri" pitchFamily="34" charset="0"/>
                <a:cs typeface="Calibri" pitchFamily="34" charset="0"/>
              </a:rPr>
              <a:t>deviation of party voted </a:t>
            </a:r>
            <a:r>
              <a:rPr lang="en-US" sz="1700" dirty="0" smtClean="0">
                <a:latin typeface="Calibri" pitchFamily="34" charset="0"/>
                <a:cs typeface="Calibri" pitchFamily="34" charset="0"/>
              </a:rPr>
              <a:t>past </a:t>
            </a:r>
            <a:r>
              <a:rPr lang="en-US" sz="1700" dirty="0">
                <a:latin typeface="Calibri" pitchFamily="34" charset="0"/>
                <a:cs typeface="Calibri" pitchFamily="34" charset="0"/>
              </a:rPr>
              <a:t>corresponding to previous </a:t>
            </a:r>
            <a:r>
              <a:rPr lang="en-US" sz="1700" dirty="0" smtClean="0">
                <a:latin typeface="Calibri" pitchFamily="34" charset="0"/>
                <a:cs typeface="Calibri" pitchFamily="34" charset="0"/>
              </a:rPr>
              <a:t>region</a:t>
            </a:r>
            <a:endParaRPr lang="en-IN" sz="1700" dirty="0" smtClean="0">
              <a:latin typeface="+mn-lt"/>
              <a:cs typeface="Calibri" pitchFamily="34" charset="0"/>
            </a:endParaRPr>
          </a:p>
          <a:p>
            <a:pPr marL="342900" indent="-342900">
              <a:buFont typeface="Wingdings" panose="05000000000000000000" pitchFamily="2" charset="2"/>
              <a:buChar char="Ø"/>
            </a:pPr>
            <a:r>
              <a:rPr lang="en-IN" sz="1700" dirty="0" smtClean="0">
                <a:latin typeface="+mn-lt"/>
                <a:cs typeface="Calibri" pitchFamily="34" charset="0"/>
              </a:rPr>
              <a:t>Current </a:t>
            </a:r>
            <a:r>
              <a:rPr lang="en-IN" sz="1700" dirty="0">
                <a:latin typeface="+mn-lt"/>
                <a:cs typeface="Calibri" pitchFamily="34" charset="0"/>
              </a:rPr>
              <a:t>region of </a:t>
            </a:r>
            <a:r>
              <a:rPr lang="en-IN" sz="1700" dirty="0" smtClean="0">
                <a:latin typeface="+mn-lt"/>
                <a:cs typeface="Calibri" pitchFamily="34" charset="0"/>
              </a:rPr>
              <a:t>residence - </a:t>
            </a:r>
            <a:r>
              <a:rPr lang="en-US" sz="1700" dirty="0">
                <a:latin typeface="Calibri" pitchFamily="34" charset="0"/>
                <a:cs typeface="Calibri" pitchFamily="34" charset="0"/>
              </a:rPr>
              <a:t>Mean </a:t>
            </a:r>
            <a:r>
              <a:rPr lang="en-US" sz="1700" dirty="0" smtClean="0">
                <a:latin typeface="Calibri" pitchFamily="34" charset="0"/>
                <a:cs typeface="Calibri" pitchFamily="34" charset="0"/>
              </a:rPr>
              <a:t>of </a:t>
            </a:r>
            <a:r>
              <a:rPr lang="en-US" sz="1700" dirty="0">
                <a:latin typeface="Calibri" pitchFamily="34" charset="0"/>
                <a:cs typeface="Calibri" pitchFamily="34" charset="0"/>
              </a:rPr>
              <a:t>party voted past corresponding to </a:t>
            </a:r>
            <a:r>
              <a:rPr lang="en-US" sz="1700" dirty="0" smtClean="0">
                <a:latin typeface="Calibri" pitchFamily="34" charset="0"/>
                <a:cs typeface="Calibri" pitchFamily="34" charset="0"/>
              </a:rPr>
              <a:t>current region</a:t>
            </a:r>
            <a:endParaRPr lang="en-IN" sz="1700" dirty="0">
              <a:cs typeface="Calibri" pitchFamily="34" charset="0"/>
            </a:endParaRPr>
          </a:p>
          <a:p>
            <a:endParaRPr lang="en-IN" sz="1700" dirty="0" smtClean="0">
              <a:latin typeface="+mn-lt"/>
              <a:cs typeface="Calibri" pitchFamily="34" charset="0"/>
            </a:endParaRPr>
          </a:p>
          <a:p>
            <a:pPr marL="342900" indent="-342900">
              <a:buFont typeface="Wingdings" panose="05000000000000000000" pitchFamily="2" charset="2"/>
              <a:buChar char="Ø"/>
            </a:pPr>
            <a:r>
              <a:rPr lang="en-IN" sz="1700" dirty="0">
                <a:cs typeface="Calibri" pitchFamily="34" charset="0"/>
              </a:rPr>
              <a:t>Current region of </a:t>
            </a:r>
            <a:r>
              <a:rPr lang="en-IN" sz="1700" dirty="0" smtClean="0">
                <a:cs typeface="Calibri" pitchFamily="34" charset="0"/>
              </a:rPr>
              <a:t>residence - </a:t>
            </a:r>
            <a:r>
              <a:rPr lang="en-US" sz="1700" dirty="0">
                <a:latin typeface="Calibri" pitchFamily="34" charset="0"/>
                <a:cs typeface="Calibri" pitchFamily="34" charset="0"/>
              </a:rPr>
              <a:t>Standard deviation </a:t>
            </a:r>
            <a:r>
              <a:rPr lang="en-US" sz="1700" dirty="0" smtClean="0">
                <a:latin typeface="Calibri" pitchFamily="34" charset="0"/>
                <a:cs typeface="Calibri" pitchFamily="34" charset="0"/>
              </a:rPr>
              <a:t>of </a:t>
            </a:r>
            <a:r>
              <a:rPr lang="en-US" sz="1700" dirty="0">
                <a:latin typeface="Calibri" pitchFamily="34" charset="0"/>
                <a:cs typeface="Calibri" pitchFamily="34" charset="0"/>
              </a:rPr>
              <a:t>party voted </a:t>
            </a:r>
            <a:r>
              <a:rPr lang="en-US" sz="1700" dirty="0" smtClean="0">
                <a:latin typeface="Calibri" pitchFamily="34" charset="0"/>
                <a:cs typeface="Calibri" pitchFamily="34" charset="0"/>
              </a:rPr>
              <a:t>past </a:t>
            </a:r>
            <a:r>
              <a:rPr lang="en-US" sz="1700" dirty="0">
                <a:latin typeface="Calibri" pitchFamily="34" charset="0"/>
                <a:cs typeface="Calibri" pitchFamily="34" charset="0"/>
              </a:rPr>
              <a:t>corresponding to current region</a:t>
            </a:r>
            <a:r>
              <a:rPr lang="en-US" sz="1700" dirty="0" smtClean="0">
                <a:latin typeface="Calibri" pitchFamily="34" charset="0"/>
                <a:cs typeface="Calibri" pitchFamily="34" charset="0"/>
              </a:rPr>
              <a:t> </a:t>
            </a:r>
            <a:endParaRPr lang="en-IN" sz="1700" dirty="0">
              <a:cs typeface="Calibri" pitchFamily="34" charset="0"/>
            </a:endParaRPr>
          </a:p>
          <a:p>
            <a:pPr marL="342900" indent="-342900">
              <a:buFont typeface="+mj-lt"/>
              <a:buAutoNum type="arabicPeriod"/>
            </a:pPr>
            <a:endParaRPr lang="en-IN" sz="1700" dirty="0" smtClean="0">
              <a:latin typeface="+mn-lt"/>
              <a:cs typeface="Calibri" pitchFamily="34"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Estimation Technique Used</a:t>
            </a:r>
            <a:endParaRPr lang="en-US" dirty="0"/>
          </a:p>
        </p:txBody>
      </p:sp>
      <p:sp>
        <p:nvSpPr>
          <p:cNvPr id="8" name="TextBox 7"/>
          <p:cNvSpPr txBox="1"/>
          <p:nvPr/>
        </p:nvSpPr>
        <p:spPr>
          <a:xfrm>
            <a:off x="161665" y="645549"/>
            <a:ext cx="8805187" cy="5539978"/>
          </a:xfrm>
          <a:prstGeom prst="rect">
            <a:avLst/>
          </a:prstGeom>
          <a:noFill/>
        </p:spPr>
        <p:txBody>
          <a:bodyPr wrap="square" rtlCol="0">
            <a:spAutoFit/>
          </a:bodyPr>
          <a:lstStyle/>
          <a:p>
            <a:r>
              <a:rPr lang="en-US" sz="2400" b="1" dirty="0" smtClean="0">
                <a:latin typeface="Calibri" pitchFamily="34" charset="0"/>
                <a:cs typeface="Calibri" pitchFamily="34" charset="0"/>
              </a:rPr>
              <a:t>Please provide the estimation/modeling technique(s) used to arrive at the solution/equation</a:t>
            </a:r>
          </a:p>
          <a:p>
            <a:endParaRPr lang="en-US" dirty="0" smtClean="0">
              <a:latin typeface="Calibri" pitchFamily="34" charset="0"/>
              <a:cs typeface="Calibri" pitchFamily="34" charset="0"/>
            </a:endParaRPr>
          </a:p>
          <a:p>
            <a:pPr marL="342900" indent="-342900">
              <a:buFont typeface="Wingdings" panose="05000000000000000000" pitchFamily="2" charset="2"/>
              <a:buChar char="Ø"/>
            </a:pPr>
            <a:r>
              <a:rPr lang="en-US" dirty="0" smtClean="0">
                <a:latin typeface="Calibri" pitchFamily="34" charset="0"/>
                <a:cs typeface="Calibri" pitchFamily="34" charset="0"/>
              </a:rPr>
              <a:t>Missing values in married indicator, ownership and education was imputed with the mode of the columns</a:t>
            </a:r>
            <a:r>
              <a:rPr lang="en-US" dirty="0" smtClean="0">
                <a:latin typeface="Calibri" pitchFamily="34" charset="0"/>
                <a:cs typeface="Calibri" pitchFamily="34" charset="0"/>
              </a:rPr>
              <a:t>.</a:t>
            </a:r>
          </a:p>
          <a:p>
            <a:pPr marL="342900" indent="-342900">
              <a:buFont typeface="Wingdings" panose="05000000000000000000" pitchFamily="2" charset="2"/>
              <a:buChar char="Ø"/>
            </a:pPr>
            <a:r>
              <a:rPr lang="en-US" dirty="0" smtClean="0">
                <a:latin typeface="Calibri" pitchFamily="34" charset="0"/>
                <a:cs typeface="Calibri" pitchFamily="34" charset="0"/>
              </a:rPr>
              <a:t>The values of newspaper and household size </a:t>
            </a:r>
            <a:r>
              <a:rPr lang="en-US" dirty="0">
                <a:latin typeface="Calibri" pitchFamily="34" charset="0"/>
                <a:cs typeface="Calibri" pitchFamily="34" charset="0"/>
              </a:rPr>
              <a:t> with less </a:t>
            </a:r>
            <a:r>
              <a:rPr lang="en-US" dirty="0" smtClean="0">
                <a:latin typeface="Calibri" pitchFamily="34" charset="0"/>
                <a:cs typeface="Calibri" pitchFamily="34" charset="0"/>
              </a:rPr>
              <a:t>frequency was combined into a single bucket.</a:t>
            </a:r>
          </a:p>
          <a:p>
            <a:pPr marL="342900" indent="-342900">
              <a:buFont typeface="Wingdings" panose="05000000000000000000" pitchFamily="2" charset="2"/>
              <a:buChar char="Ø"/>
            </a:pPr>
            <a:r>
              <a:rPr lang="en-US" dirty="0" smtClean="0">
                <a:latin typeface="Calibri" pitchFamily="34" charset="0"/>
                <a:cs typeface="Calibri" pitchFamily="34" charset="0"/>
              </a:rPr>
              <a:t>The donation column for each party was binned into three new features (0,&lt;11,&gt;10).</a:t>
            </a:r>
          </a:p>
          <a:p>
            <a:pPr marL="342900" indent="-342900">
              <a:buFont typeface="Wingdings" panose="05000000000000000000" pitchFamily="2" charset="2"/>
              <a:buChar char="Ø"/>
            </a:pPr>
            <a:r>
              <a:rPr lang="en-US" dirty="0" smtClean="0">
                <a:latin typeface="Calibri" pitchFamily="34" charset="0"/>
                <a:cs typeface="Calibri" pitchFamily="34" charset="0"/>
              </a:rPr>
              <a:t>Party voted past and actual vote was label encoded to represent each party as number for training model.</a:t>
            </a:r>
          </a:p>
          <a:p>
            <a:pPr marL="342900" indent="-342900">
              <a:buFont typeface="Wingdings" panose="05000000000000000000" pitchFamily="2" charset="2"/>
              <a:buChar char="Ø"/>
            </a:pPr>
            <a:r>
              <a:rPr lang="en-US" dirty="0" smtClean="0">
                <a:latin typeface="Calibri" pitchFamily="34" charset="0"/>
                <a:cs typeface="Calibri" pitchFamily="34" charset="0"/>
              </a:rPr>
              <a:t>Mean and standard deviation of party voted past after grouping according to previous region was used as a feature( Technique picked up from </a:t>
            </a:r>
            <a:r>
              <a:rPr lang="en-US" dirty="0" err="1" smtClean="0">
                <a:latin typeface="Calibri" pitchFamily="34" charset="0"/>
                <a:cs typeface="Calibri" pitchFamily="34" charset="0"/>
              </a:rPr>
              <a:t>Kaggle</a:t>
            </a:r>
            <a:r>
              <a:rPr lang="en-US" dirty="0" smtClean="0">
                <a:latin typeface="Calibri" pitchFamily="34" charset="0"/>
                <a:cs typeface="Calibri" pitchFamily="34" charset="0"/>
              </a:rPr>
              <a:t> forums). Similarly, mean and standard deviation of actual vote after grouping according to new region was used as a feature.</a:t>
            </a:r>
          </a:p>
          <a:p>
            <a:pPr marL="342900" indent="-342900">
              <a:buFont typeface="Wingdings" panose="05000000000000000000" pitchFamily="2" charset="2"/>
              <a:buChar char="Ø"/>
            </a:pPr>
            <a:r>
              <a:rPr lang="en-US" dirty="0" smtClean="0">
                <a:latin typeface="Calibri" pitchFamily="34" charset="0"/>
                <a:cs typeface="Calibri" pitchFamily="34" charset="0"/>
              </a:rPr>
              <a:t>Party voted past was not used for final prediction.</a:t>
            </a:r>
          </a:p>
          <a:p>
            <a:pPr marL="342900" indent="-342900">
              <a:buFont typeface="Wingdings" panose="05000000000000000000" pitchFamily="2" charset="2"/>
              <a:buChar char="Ø"/>
            </a:pPr>
            <a:r>
              <a:rPr lang="en-US" dirty="0" smtClean="0">
                <a:latin typeface="Calibri" pitchFamily="34" charset="0"/>
                <a:cs typeface="Calibri" pitchFamily="34" charset="0"/>
              </a:rPr>
              <a:t>For the final prediction the categorical variables that is newspaper, education, ownership, household size and marital status was dummy encoded.</a:t>
            </a:r>
          </a:p>
          <a:p>
            <a:pPr marL="342900" indent="-342900">
              <a:buFont typeface="Wingdings" panose="05000000000000000000" pitchFamily="2" charset="2"/>
              <a:buChar char="Ø"/>
            </a:pPr>
            <a:r>
              <a:rPr lang="en-US" dirty="0" smtClean="0">
                <a:latin typeface="Calibri" pitchFamily="34" charset="0"/>
                <a:cs typeface="Calibri" pitchFamily="34" charset="0"/>
              </a:rPr>
              <a:t>Tuned Xgboost was used for final prediction. Same scoring criterion as leaderboard was used for tuning the model.</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Reasons for Technique(s) Used</a:t>
            </a:r>
            <a:endParaRPr lang="en-US" dirty="0"/>
          </a:p>
        </p:txBody>
      </p:sp>
      <p:sp>
        <p:nvSpPr>
          <p:cNvPr id="8" name="TextBox 7"/>
          <p:cNvSpPr txBox="1"/>
          <p:nvPr/>
        </p:nvSpPr>
        <p:spPr>
          <a:xfrm>
            <a:off x="197298" y="649458"/>
            <a:ext cx="8805187" cy="5539978"/>
          </a:xfrm>
          <a:prstGeom prst="rect">
            <a:avLst/>
          </a:prstGeom>
          <a:noFill/>
        </p:spPr>
        <p:txBody>
          <a:bodyPr wrap="square" rtlCol="0">
            <a:spAutoFit/>
          </a:bodyPr>
          <a:lstStyle/>
          <a:p>
            <a:r>
              <a:rPr lang="en-US" sz="2400" b="1" dirty="0" smtClean="0">
                <a:latin typeface="Calibri" pitchFamily="34" charset="0"/>
                <a:cs typeface="Calibri" pitchFamily="34" charset="0"/>
              </a:rPr>
              <a:t>Why do you think this is the best technique(s) for this particular </a:t>
            </a:r>
            <a:r>
              <a:rPr lang="en-US" sz="2400" b="1" dirty="0" smtClean="0">
                <a:latin typeface="Calibri" pitchFamily="34" charset="0"/>
                <a:cs typeface="Calibri" pitchFamily="34" charset="0"/>
              </a:rPr>
              <a:t>problem?</a:t>
            </a:r>
          </a:p>
          <a:p>
            <a:r>
              <a:rPr lang="en-US" dirty="0" smtClean="0">
                <a:latin typeface="Calibri" pitchFamily="34" charset="0"/>
                <a:cs typeface="Calibri" pitchFamily="34" charset="0"/>
              </a:rPr>
              <a:t>We spend our initial days performing exploratory data analysis (EDA)</a:t>
            </a:r>
            <a:r>
              <a:rPr lang="en-US" dirty="0">
                <a:latin typeface="Calibri" pitchFamily="34" charset="0"/>
                <a:cs typeface="Calibri" pitchFamily="34" charset="0"/>
              </a:rPr>
              <a:t> </a:t>
            </a:r>
            <a:r>
              <a:rPr lang="en-US" dirty="0" smtClean="0">
                <a:latin typeface="Calibri" pitchFamily="34" charset="0"/>
                <a:cs typeface="Calibri" pitchFamily="34" charset="0"/>
              </a:rPr>
              <a:t>of the given dataset and based on the observations we did our final modelling. The less frequent values of categorical variables was merged into a single category. Binning donation values into three category was giving us a good score on validation so this technique was adopted into the final modelling. </a:t>
            </a:r>
            <a:endParaRPr lang="en-US" dirty="0">
              <a:latin typeface="Calibri" pitchFamily="34" charset="0"/>
              <a:cs typeface="Calibri" pitchFamily="34" charset="0"/>
            </a:endParaRPr>
          </a:p>
          <a:p>
            <a:r>
              <a:rPr lang="en-US" dirty="0" smtClean="0">
                <a:latin typeface="Calibri" pitchFamily="34" charset="0"/>
                <a:cs typeface="Calibri" pitchFamily="34" charset="0"/>
              </a:rPr>
              <a:t>Since previous region and current region contained many unique values so mean and standard deviation of previous vote and actual vote of corresponding previous region and current region was used as a feature. </a:t>
            </a:r>
          </a:p>
          <a:p>
            <a:r>
              <a:rPr lang="en-US" dirty="0" smtClean="0">
                <a:latin typeface="Calibri" pitchFamily="34" charset="0"/>
                <a:cs typeface="Calibri" pitchFamily="34" charset="0"/>
              </a:rPr>
              <a:t>Boosting model tend to perform poorly when values of single type occur many times in a single columns so to compensate that noise was added to continuous features. Each categorical feature(newspaper</a:t>
            </a:r>
            <a:r>
              <a:rPr lang="en-US" dirty="0">
                <a:latin typeface="Calibri" pitchFamily="34" charset="0"/>
                <a:cs typeface="Calibri" pitchFamily="34" charset="0"/>
              </a:rPr>
              <a:t>, education, ownership, household size and marital status </a:t>
            </a:r>
            <a:r>
              <a:rPr lang="en-US" dirty="0" smtClean="0">
                <a:latin typeface="Calibri" pitchFamily="34" charset="0"/>
                <a:cs typeface="Calibri" pitchFamily="34" charset="0"/>
              </a:rPr>
              <a:t>) was dummy encoded for final prediction. Party voted past was not used as feature for final prediction as there were less number of changes in actual vote and party voted last due to which our model was giving much higher priority to this feature leading to wrong predictions. </a:t>
            </a:r>
          </a:p>
          <a:p>
            <a:r>
              <a:rPr lang="en-US" dirty="0" smtClean="0">
                <a:latin typeface="Calibri" pitchFamily="34" charset="0"/>
                <a:cs typeface="Calibri" pitchFamily="34" charset="0"/>
              </a:rPr>
              <a:t> After experimenting with various algorithms, finally Xgboost was used for final modelling as it was giving us best validation score.</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Final Submission File</a:t>
            </a:r>
            <a:endParaRPr lang="en-US" dirty="0"/>
          </a:p>
        </p:txBody>
      </p:sp>
      <p:sp>
        <p:nvSpPr>
          <p:cNvPr id="8" name="TextBox 7"/>
          <p:cNvSpPr txBox="1"/>
          <p:nvPr/>
        </p:nvSpPr>
        <p:spPr>
          <a:xfrm>
            <a:off x="197298" y="752490"/>
            <a:ext cx="8805187" cy="1015663"/>
          </a:xfrm>
          <a:prstGeom prst="rect">
            <a:avLst/>
          </a:prstGeom>
          <a:noFill/>
        </p:spPr>
        <p:txBody>
          <a:bodyPr wrap="square" rtlCol="0">
            <a:spAutoFit/>
          </a:bodyPr>
          <a:lstStyle/>
          <a:p>
            <a:r>
              <a:rPr lang="en-US" sz="2400" b="1" dirty="0" smtClean="0">
                <a:latin typeface="Calibri" pitchFamily="34" charset="0"/>
                <a:cs typeface="Calibri" pitchFamily="34" charset="0"/>
              </a:rPr>
              <a:t>Please embed your final submission file (.</a:t>
            </a:r>
            <a:r>
              <a:rPr lang="en-US" sz="2400" b="1" dirty="0" err="1" smtClean="0">
                <a:latin typeface="Calibri" pitchFamily="34" charset="0"/>
                <a:cs typeface="Calibri" pitchFamily="34" charset="0"/>
              </a:rPr>
              <a:t>csv</a:t>
            </a:r>
            <a:r>
              <a:rPr lang="en-US" sz="2400" b="1" dirty="0" smtClean="0">
                <a:latin typeface="Calibri" pitchFamily="34" charset="0"/>
                <a:cs typeface="Calibri" pitchFamily="34" charset="0"/>
              </a:rPr>
              <a:t>) here. </a:t>
            </a:r>
          </a:p>
          <a:p>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834232021"/>
              </p:ext>
            </p:extLst>
          </p:nvPr>
        </p:nvGraphicFramePr>
        <p:xfrm>
          <a:off x="4333875" y="1397000"/>
          <a:ext cx="474663" cy="4064000"/>
        </p:xfrm>
        <a:graphic>
          <a:graphicData uri="http://schemas.openxmlformats.org/presentationml/2006/ole">
            <mc:AlternateContent xmlns:mc="http://schemas.openxmlformats.org/markup-compatibility/2006">
              <mc:Choice xmlns:v="urn:schemas-microsoft-com:vml" Requires="v">
                <p:oleObj spid="_x0000_s1028" name="Macro-Enabled Worksheet" r:id="rId3" imgW="1381119" imgH="11820354" progId="Excel.SheetMacroEnabled.12">
                  <p:link updateAutomatic="1"/>
                </p:oleObj>
              </mc:Choice>
              <mc:Fallback>
                <p:oleObj name="Macro-Enabled Worksheet" r:id="rId3" imgW="1381119" imgH="11820354" progId="Excel.SheetMacroEnabled.12">
                  <p:link updateAutomatic="1"/>
                  <p:pic>
                    <p:nvPicPr>
                      <p:cNvPr id="0" name=""/>
                      <p:cNvPicPr/>
                      <p:nvPr/>
                    </p:nvPicPr>
                    <p:blipFill>
                      <a:blip r:embed="rId4"/>
                      <a:stretch>
                        <a:fillRect/>
                      </a:stretch>
                    </p:blipFill>
                    <p:spPr>
                      <a:xfrm>
                        <a:off x="4333875" y="1397000"/>
                        <a:ext cx="474663" cy="406400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RIM Template 20121011">
  <a:themeElements>
    <a:clrScheme name="Risk &amp; Information Mgmt Theme">
      <a:dk1>
        <a:srgbClr val="000000"/>
      </a:dk1>
      <a:lt1>
        <a:srgbClr val="FFFFFF"/>
      </a:lt1>
      <a:dk2>
        <a:srgbClr val="002663"/>
      </a:dk2>
      <a:lt2>
        <a:srgbClr val="009BBB"/>
      </a:lt2>
      <a:accent1>
        <a:srgbClr val="006890"/>
      </a:accent1>
      <a:accent2>
        <a:srgbClr val="8B8D8E"/>
      </a:accent2>
      <a:accent3>
        <a:srgbClr val="008566"/>
      </a:accent3>
      <a:accent4>
        <a:srgbClr val="77216F"/>
      </a:accent4>
      <a:accent5>
        <a:srgbClr val="E98300"/>
      </a:accent5>
      <a:accent6>
        <a:srgbClr val="002663"/>
      </a:accent6>
      <a:hlink>
        <a:srgbClr val="009BBB"/>
      </a:hlink>
      <a:folHlink>
        <a:srgbClr val="77216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effectLst/>
      </a:spPr>
      <a:bodyPr rtlCol="0" anchor="ctr"/>
      <a:lstStyle>
        <a:defPPr algn="ctr">
          <a:defRPr dirty="0" smtClean="0">
            <a:solidFill>
              <a:schemeClr val="tx1"/>
            </a:solidFill>
            <a:cs typeface="Calibri"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latin typeface="+mn-lt"/>
            <a:cs typeface="Calibri"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RIM Template 20121011</Template>
  <TotalTime>2758</TotalTime>
  <Words>725</Words>
  <Application>Microsoft Office PowerPoint</Application>
  <PresentationFormat>On-screen Show (4:3)</PresentationFormat>
  <Paragraphs>63</Paragraphs>
  <Slides>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Links</vt:lpstr>
      </vt:variant>
      <vt:variant>
        <vt:i4>1</vt:i4>
      </vt:variant>
      <vt:variant>
        <vt:lpstr>Slide Titles</vt:lpstr>
      </vt:variant>
      <vt:variant>
        <vt:i4>7</vt:i4>
      </vt:variant>
    </vt:vector>
  </HeadingPairs>
  <TitlesOfParts>
    <vt:vector size="14" baseType="lpstr">
      <vt:lpstr>ＭＳ Ｐゴシック</vt:lpstr>
      <vt:lpstr>Arial</vt:lpstr>
      <vt:lpstr>Calibri</vt:lpstr>
      <vt:lpstr>Courier New</vt:lpstr>
      <vt:lpstr>Wingdings</vt:lpstr>
      <vt:lpstr>RIM Template 20121011</vt:lpstr>
      <vt:lpstr>C:\Users\HARSH\Desktop\Foxes_IITRoorkee.csv</vt:lpstr>
      <vt:lpstr>American Express Campus Analyze This 2016</vt:lpstr>
      <vt:lpstr>Team Details</vt:lpstr>
      <vt:lpstr>Equation to Identify Citizen’s Vote</vt:lpstr>
      <vt:lpstr>Details of each Variable used in the Equation</vt:lpstr>
      <vt:lpstr>Estimation Technique Used</vt:lpstr>
      <vt:lpstr>Reasons for Technique(s) Used</vt:lpstr>
      <vt:lpstr>Final Submission File</vt:lpstr>
    </vt:vector>
  </TitlesOfParts>
  <Company>American Express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This</dc:title>
  <dc:creator>Author: Rachna Gothi</dc:creator>
  <cp:lastModifiedBy>HARSH</cp:lastModifiedBy>
  <cp:revision>260</cp:revision>
  <cp:lastPrinted>2011-08-01T15:38:59Z</cp:lastPrinted>
  <dcterms:created xsi:type="dcterms:W3CDTF">2013-03-25T08:52:41Z</dcterms:created>
  <dcterms:modified xsi:type="dcterms:W3CDTF">2016-10-27T17:52:12Z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Rohit Joshi</vt:lpwstr>
  </property>
  <property fmtid="{D5CDD505-2E9C-101B-9397-08002B2CF9AE}" pid="3" name="AXPDataClassification">
    <vt:lpwstr>AXP Public</vt:lpwstr>
  </property>
  <property fmtid="{D5CDD505-2E9C-101B-9397-08002B2CF9AE}" pid="4" name="AXPDataClassificationForSearch">
    <vt:lpwstr>AXPPublic_UniqueSearchString</vt:lpwstr>
  </property>
  <property fmtid="{D5CDD505-2E9C-101B-9397-08002B2CF9AE}" pid="5" name="AXPLastAuthor">
    <vt:lpwstr>Rohit Joshi</vt:lpwstr>
  </property>
</Properties>
</file>