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C8BBC-78A6-EA55-16D7-0B639420E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58B00E-EE12-E961-B952-214AC141F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77792-DA6F-17EB-0D56-61150A81B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85AA-1CF3-436D-A187-BE0639AFE82F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3EF0A-8740-E74B-F7BF-0E3171CC4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49B30-D1B2-86BE-05B5-8807C9AC2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3139-827B-4487-9DD0-3BBE5874F8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516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52154-25B8-6C28-9978-58EF7B8A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6842EE-367E-D52C-D0EA-3E5F04AF2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66F75-B514-4A5A-5A80-A795B0A62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85AA-1CF3-436D-A187-BE0639AFE82F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214E2-9972-5A35-8BEC-1673C54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69D68-CC7E-2999-3B7D-09E2143D1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3139-827B-4487-9DD0-3BBE5874F8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271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A0F942-740D-2358-E2A2-18A86E3AA0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FCCDFC-5F59-DB5D-62C6-641DF00C7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7EB38-ED24-1FEF-8D8B-80F2AE076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85AA-1CF3-436D-A187-BE0639AFE82F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43A01-B3F7-9E30-4EDD-BF72EC13C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72E5F-30D4-C063-3B19-8080478CC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3139-827B-4487-9DD0-3BBE5874F8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41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D36A7-0526-0BAC-FABE-642214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3014D-5CBE-0B3C-3C10-20EBEDC26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CB3F2-C461-F24B-A209-5542E79BF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85AA-1CF3-436D-A187-BE0639AFE82F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347A-B44B-70C7-A833-36258380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06AF6-4B76-FCE6-0BE5-A65523DD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3139-827B-4487-9DD0-3BBE5874F8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52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E3830-8889-2DA8-2FDD-96342E597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09976-A79D-10D4-C8CF-7973B614B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C82E6-27A0-41A1-DCB7-C9428CB8B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85AA-1CF3-436D-A187-BE0639AFE82F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390A6-CB05-5B40-4471-B35D6F2A7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04DF7-AC29-8457-2B92-3606B41F9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3139-827B-4487-9DD0-3BBE5874F8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6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7D263-E23F-8367-57D5-76DEA78EE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F837A-5BAE-6A74-CDA4-7E9C267981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34D84-AE80-7833-B112-BDCD83827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6DD85-7363-939F-78B2-EF4B14FF3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85AA-1CF3-436D-A187-BE0639AFE82F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95826-9694-A143-FD8F-5396A568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35E7E-442F-ECEA-543F-9348AF76A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3139-827B-4487-9DD0-3BBE5874F8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043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FA15-3A38-79C4-1261-92231330F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246EB-306D-D477-F0AA-CB15751AD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E05F0-220F-F726-E94D-509F0526B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611EC5-0408-56ED-991F-4DF601FC5B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FB78BE-1E12-C0D9-E474-B117269744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6205F9-BCA1-7348-2FE1-1F2A3F568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85AA-1CF3-436D-A187-BE0639AFE82F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8014EB-4CAD-1382-E4B8-410CD95B1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FEE4-F7FB-2904-0F74-D8B6508D5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3139-827B-4487-9DD0-3BBE5874F8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960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93395-1860-D7F9-EC0A-986320961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4013A7-E100-7E77-D176-4DF83B1A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85AA-1CF3-436D-A187-BE0639AFE82F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E02AB-3BEF-1307-2573-EC69D2532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8BFB9-26AB-CC50-DC89-C3F136312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3139-827B-4487-9DD0-3BBE5874F8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57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B0C8EB-D441-C490-BC08-8F20F6DF8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85AA-1CF3-436D-A187-BE0639AFE82F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D33FCF-610B-2C60-5F1C-6F6B0B69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52253-DDC0-D728-C6D3-2915ADB5B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3139-827B-4487-9DD0-3BBE5874F8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178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BD86E-77AA-01A6-A220-A26248969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C72FC-2660-34E7-4ACF-84CE72AFF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28347-933B-1AE3-0F96-E1F92F2BC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AE316-BF39-6BEE-201F-EE96DBBE9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85AA-1CF3-436D-A187-BE0639AFE82F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F212B-28AA-5909-8039-AE661751E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B47B0-A9E4-ECA2-B8CC-1F7FC623F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3139-827B-4487-9DD0-3BBE5874F8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754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1F24C-7CF7-9FA3-D941-1D3664937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E6B25F-F1C8-B436-BB6D-B4554A2213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21F406-AADE-F21C-73DC-42109C08D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569E5-ED9B-D6A4-3ADD-C90EBC275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85AA-1CF3-436D-A187-BE0639AFE82F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D09F3-16C8-F6EA-FA90-5DC025AA1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47EB7-4929-56AD-59C0-FDA47856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3139-827B-4487-9DD0-3BBE5874F8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1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C81622-B5EA-009F-DA87-A0D72C16E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7ADD6-C34E-1F18-7092-945E99F9E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A1216-54CA-CE47-235E-99BE60713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585AA-1CF3-436D-A187-BE0639AFE82F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950C0-9EEF-C967-655A-51B361E8F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B1360-9996-178B-A87F-1759D781D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D3139-827B-4487-9DD0-3BBE5874F8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001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4366F9-F8AF-4286-8584-6DCCFF8DF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81135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6E722C-F7FC-7509-02A2-5882627C7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135" y="0"/>
            <a:ext cx="5810865" cy="35887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C98B1B-2F3C-769F-CB67-1DDD8BA97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428999"/>
            <a:ext cx="6096000" cy="3429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44E401-5410-7901-7CBE-4B2DD8E148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428998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323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Anee Singh</dc:creator>
  <cp:lastModifiedBy>Anee Singh</cp:lastModifiedBy>
  <cp:revision>1</cp:revision>
  <dcterms:created xsi:type="dcterms:W3CDTF">2024-06-19T04:49:24Z</dcterms:created>
  <dcterms:modified xsi:type="dcterms:W3CDTF">2024-06-19T04:51:02Z</dcterms:modified>
</cp:coreProperties>
</file>