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7" r:id="rId6"/>
    <p:sldId id="260" r:id="rId7"/>
    <p:sldId id="262" r:id="rId8"/>
    <p:sldId id="263" r:id="rId9"/>
    <p:sldId id="264" r:id="rId10"/>
    <p:sldId id="265" r:id="rId11"/>
    <p:sldId id="266"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29B944-EDA6-4809-A386-A817D6A5396B}" v="4" dt="2025-05-13T08:27:01.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23" autoAdjust="0"/>
    <p:restoredTop sz="94660"/>
  </p:normalViewPr>
  <p:slideViewPr>
    <p:cSldViewPr snapToGrid="0">
      <p:cViewPr>
        <p:scale>
          <a:sx n="75" d="100"/>
          <a:sy n="75" d="100"/>
        </p:scale>
        <p:origin x="-1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NOOR SINGH" userId="9fb5691f79ed8c86" providerId="LiveId" clId="{71E5B61D-CDF9-40D7-9BBB-C2D9340FC5E6}"/>
    <pc:docChg chg="undo custSel addSld modSld">
      <pc:chgData name="HARNOOR SINGH" userId="9fb5691f79ed8c86" providerId="LiveId" clId="{71E5B61D-CDF9-40D7-9BBB-C2D9340FC5E6}" dt="2025-01-24T05:46:13.351" v="186" actId="27636"/>
      <pc:docMkLst>
        <pc:docMk/>
      </pc:docMkLst>
      <pc:sldChg chg="modSp mod">
        <pc:chgData name="HARNOOR SINGH" userId="9fb5691f79ed8c86" providerId="LiveId" clId="{71E5B61D-CDF9-40D7-9BBB-C2D9340FC5E6}" dt="2025-01-24T05:46:13.351" v="186" actId="27636"/>
        <pc:sldMkLst>
          <pc:docMk/>
          <pc:sldMk cId="516841914" sldId="257"/>
        </pc:sldMkLst>
      </pc:sldChg>
      <pc:sldChg chg="addSp delSp modSp new mod">
        <pc:chgData name="HARNOOR SINGH" userId="9fb5691f79ed8c86" providerId="LiveId" clId="{71E5B61D-CDF9-40D7-9BBB-C2D9340FC5E6}" dt="2025-01-24T05:38:17.142" v="2" actId="22"/>
        <pc:sldMkLst>
          <pc:docMk/>
          <pc:sldMk cId="2597422318" sldId="259"/>
        </pc:sldMkLst>
      </pc:sldChg>
      <pc:sldChg chg="modSp new mod">
        <pc:chgData name="HARNOOR SINGH" userId="9fb5691f79ed8c86" providerId="LiveId" clId="{71E5B61D-CDF9-40D7-9BBB-C2D9340FC5E6}" dt="2025-01-24T05:40:46.172" v="60" actId="27636"/>
        <pc:sldMkLst>
          <pc:docMk/>
          <pc:sldMk cId="2107996822" sldId="260"/>
        </pc:sldMkLst>
      </pc:sldChg>
      <pc:sldChg chg="delSp modSp new mod">
        <pc:chgData name="HARNOOR SINGH" userId="9fb5691f79ed8c86" providerId="LiveId" clId="{71E5B61D-CDF9-40D7-9BBB-C2D9340FC5E6}" dt="2025-01-24T05:43:08.030" v="176" actId="20577"/>
        <pc:sldMkLst>
          <pc:docMk/>
          <pc:sldMk cId="988046080" sldId="261"/>
        </pc:sldMkLst>
      </pc:sldChg>
    </pc:docChg>
  </pc:docChgLst>
  <pc:docChgLst>
    <pc:chgData name="HARNOOR SINGH" userId="9fb5691f79ed8c86" providerId="LiveId" clId="{F829B944-EDA6-4809-A386-A817D6A5396B}"/>
    <pc:docChg chg="undo custSel modSld sldOrd">
      <pc:chgData name="HARNOOR SINGH" userId="9fb5691f79ed8c86" providerId="LiveId" clId="{F829B944-EDA6-4809-A386-A817D6A5396B}" dt="2025-05-13T09:09:45.697" v="83" actId="27636"/>
      <pc:docMkLst>
        <pc:docMk/>
      </pc:docMkLst>
      <pc:sldChg chg="modSp mod">
        <pc:chgData name="HARNOOR SINGH" userId="9fb5691f79ed8c86" providerId="LiveId" clId="{F829B944-EDA6-4809-A386-A817D6A5396B}" dt="2025-05-13T08:34:34.564" v="28" actId="20577"/>
        <pc:sldMkLst>
          <pc:docMk/>
          <pc:sldMk cId="2941330937" sldId="258"/>
        </pc:sldMkLst>
        <pc:spChg chg="mod">
          <ac:chgData name="HARNOOR SINGH" userId="9fb5691f79ed8c86" providerId="LiveId" clId="{F829B944-EDA6-4809-A386-A817D6A5396B}" dt="2025-05-13T08:34:34.564" v="28" actId="20577"/>
          <ac:spMkLst>
            <pc:docMk/>
            <pc:sldMk cId="2941330937" sldId="258"/>
            <ac:spMk id="3" creationId="{EBA115B1-79CD-9850-14C5-3B3B5358B7B1}"/>
          </ac:spMkLst>
        </pc:spChg>
      </pc:sldChg>
      <pc:sldChg chg="addSp delSp modSp mod">
        <pc:chgData name="HARNOOR SINGH" userId="9fb5691f79ed8c86" providerId="LiveId" clId="{F829B944-EDA6-4809-A386-A817D6A5396B}" dt="2025-05-13T08:26:10.149" v="15" actId="14100"/>
        <pc:sldMkLst>
          <pc:docMk/>
          <pc:sldMk cId="1539707766" sldId="265"/>
        </pc:sldMkLst>
        <pc:spChg chg="add del mod">
          <ac:chgData name="HARNOOR SINGH" userId="9fb5691f79ed8c86" providerId="LiveId" clId="{F829B944-EDA6-4809-A386-A817D6A5396B}" dt="2025-05-13T08:25:55.171" v="10" actId="931"/>
          <ac:spMkLst>
            <pc:docMk/>
            <pc:sldMk cId="1539707766" sldId="265"/>
            <ac:spMk id="4" creationId="{0E1266FE-5CA3-5BBC-41F5-DA8B3452D7A8}"/>
          </ac:spMkLst>
        </pc:spChg>
        <pc:picChg chg="del">
          <ac:chgData name="HARNOOR SINGH" userId="9fb5691f79ed8c86" providerId="LiveId" clId="{F829B944-EDA6-4809-A386-A817D6A5396B}" dt="2025-05-13T08:25:29.930" v="5" actId="478"/>
          <ac:picMkLst>
            <pc:docMk/>
            <pc:sldMk cId="1539707766" sldId="265"/>
            <ac:picMk id="5" creationId="{DB620034-44E7-D405-E6DC-E3731016B9E8}"/>
          </ac:picMkLst>
        </pc:picChg>
        <pc:picChg chg="add mod">
          <ac:chgData name="HARNOOR SINGH" userId="9fb5691f79ed8c86" providerId="LiveId" clId="{F829B944-EDA6-4809-A386-A817D6A5396B}" dt="2025-05-13T08:25:36.647" v="9"/>
          <ac:picMkLst>
            <pc:docMk/>
            <pc:sldMk cId="1539707766" sldId="265"/>
            <ac:picMk id="6" creationId="{5ED6C669-6320-AB69-A9F2-CF9DD06989BE}"/>
          </ac:picMkLst>
        </pc:picChg>
        <pc:picChg chg="add mod modCrop">
          <ac:chgData name="HARNOOR SINGH" userId="9fb5691f79ed8c86" providerId="LiveId" clId="{F829B944-EDA6-4809-A386-A817D6A5396B}" dt="2025-05-13T08:26:10.149" v="15" actId="14100"/>
          <ac:picMkLst>
            <pc:docMk/>
            <pc:sldMk cId="1539707766" sldId="265"/>
            <ac:picMk id="8" creationId="{7E39BBC1-7E33-BB89-BC3F-20F18A03A8B8}"/>
          </ac:picMkLst>
        </pc:picChg>
      </pc:sldChg>
      <pc:sldChg chg="addSp delSp modSp mod">
        <pc:chgData name="HARNOOR SINGH" userId="9fb5691f79ed8c86" providerId="LiveId" clId="{F829B944-EDA6-4809-A386-A817D6A5396B}" dt="2025-05-13T08:27:13.233" v="21" actId="14100"/>
        <pc:sldMkLst>
          <pc:docMk/>
          <pc:sldMk cId="511291797" sldId="266"/>
        </pc:sldMkLst>
        <pc:spChg chg="add del mod">
          <ac:chgData name="HARNOOR SINGH" userId="9fb5691f79ed8c86" providerId="LiveId" clId="{F829B944-EDA6-4809-A386-A817D6A5396B}" dt="2025-05-13T08:27:01.485" v="17" actId="931"/>
          <ac:spMkLst>
            <pc:docMk/>
            <pc:sldMk cId="511291797" sldId="266"/>
            <ac:spMk id="4" creationId="{5ACA2615-975E-1759-6C80-FA96125DBCBB}"/>
          </ac:spMkLst>
        </pc:spChg>
        <pc:picChg chg="del">
          <ac:chgData name="HARNOOR SINGH" userId="9fb5691f79ed8c86" providerId="LiveId" clId="{F829B944-EDA6-4809-A386-A817D6A5396B}" dt="2025-05-13T08:26:33.748" v="16" actId="478"/>
          <ac:picMkLst>
            <pc:docMk/>
            <pc:sldMk cId="511291797" sldId="266"/>
            <ac:picMk id="5" creationId="{E7DF89AA-5E42-A0B7-B78E-68F4B9C54235}"/>
          </ac:picMkLst>
        </pc:picChg>
        <pc:picChg chg="add mod modCrop">
          <ac:chgData name="HARNOOR SINGH" userId="9fb5691f79ed8c86" providerId="LiveId" clId="{F829B944-EDA6-4809-A386-A817D6A5396B}" dt="2025-05-13T08:27:13.233" v="21" actId="14100"/>
          <ac:picMkLst>
            <pc:docMk/>
            <pc:sldMk cId="511291797" sldId="266"/>
            <ac:picMk id="7" creationId="{91A01B71-3E0B-9D0A-5295-8CB3E1C1F72C}"/>
          </ac:picMkLst>
        </pc:picChg>
      </pc:sldChg>
      <pc:sldChg chg="modSp mod ord">
        <pc:chgData name="HARNOOR SINGH" userId="9fb5691f79ed8c86" providerId="LiveId" clId="{F829B944-EDA6-4809-A386-A817D6A5396B}" dt="2025-05-13T09:09:45.697" v="83" actId="27636"/>
        <pc:sldMkLst>
          <pc:docMk/>
          <pc:sldMk cId="3571278233" sldId="267"/>
        </pc:sldMkLst>
        <pc:spChg chg="mod">
          <ac:chgData name="HARNOOR SINGH" userId="9fb5691f79ed8c86" providerId="LiveId" clId="{F829B944-EDA6-4809-A386-A817D6A5396B}" dt="2025-05-13T09:08:46.696" v="61" actId="1076"/>
          <ac:spMkLst>
            <pc:docMk/>
            <pc:sldMk cId="3571278233" sldId="267"/>
            <ac:spMk id="2" creationId="{DACF8AC1-081C-1920-8F43-DE26D6680818}"/>
          </ac:spMkLst>
        </pc:spChg>
        <pc:spChg chg="mod">
          <ac:chgData name="HARNOOR SINGH" userId="9fb5691f79ed8c86" providerId="LiveId" clId="{F829B944-EDA6-4809-A386-A817D6A5396B}" dt="2025-05-13T09:09:45.697" v="83" actId="27636"/>
          <ac:spMkLst>
            <pc:docMk/>
            <pc:sldMk cId="3571278233" sldId="267"/>
            <ac:spMk id="3" creationId="{7F9C8005-9460-E44D-A93F-380D5CA938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C848B-988A-4286-96FA-72C6AF80359F}"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283F0-7434-48B1-BAEC-4BA3875B94A2}" type="slidenum">
              <a:rPr lang="en-US" smtClean="0"/>
              <a:t>‹#›</a:t>
            </a:fld>
            <a:endParaRPr lang="en-US"/>
          </a:p>
        </p:txBody>
      </p:sp>
    </p:spTree>
    <p:extLst>
      <p:ext uri="{BB962C8B-B14F-4D97-AF65-F5344CB8AC3E}">
        <p14:creationId xmlns:p14="http://schemas.microsoft.com/office/powerpoint/2010/main" val="3219149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A283F0-7434-48B1-BAEC-4BA3875B94A2}" type="slidenum">
              <a:rPr lang="en-US" smtClean="0"/>
              <a:t>3</a:t>
            </a:fld>
            <a:endParaRPr lang="en-US"/>
          </a:p>
        </p:txBody>
      </p:sp>
    </p:spTree>
    <p:extLst>
      <p:ext uri="{BB962C8B-B14F-4D97-AF65-F5344CB8AC3E}">
        <p14:creationId xmlns:p14="http://schemas.microsoft.com/office/powerpoint/2010/main" val="3084371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3D15EF4-5EF5-492D-8090-92B79649312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969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9E3B9-46B1-4686-8B4B-BF42246988D9}"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15EF4-5EF5-492D-8090-92B79649312C}" type="slidenum">
              <a:rPr lang="en-US" smtClean="0"/>
              <a:t>‹#›</a:t>
            </a:fld>
            <a:endParaRPr lang="en-US"/>
          </a:p>
        </p:txBody>
      </p:sp>
    </p:spTree>
    <p:extLst>
      <p:ext uri="{BB962C8B-B14F-4D97-AF65-F5344CB8AC3E}">
        <p14:creationId xmlns:p14="http://schemas.microsoft.com/office/powerpoint/2010/main" val="110652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15EF4-5EF5-492D-8090-92B79649312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15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15EF4-5EF5-492D-8090-92B79649312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036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15EF4-5EF5-492D-8090-92B79649312C}" type="slidenum">
              <a:rPr lang="en-US" smtClean="0"/>
              <a:t>‹#›</a:t>
            </a:fld>
            <a:endParaRPr lang="en-US"/>
          </a:p>
        </p:txBody>
      </p:sp>
    </p:spTree>
    <p:extLst>
      <p:ext uri="{BB962C8B-B14F-4D97-AF65-F5344CB8AC3E}">
        <p14:creationId xmlns:p14="http://schemas.microsoft.com/office/powerpoint/2010/main" val="230067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15EF4-5EF5-492D-8090-92B79649312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6922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15EF4-5EF5-492D-8090-92B79649312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555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15EF4-5EF5-492D-8090-92B79649312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835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15EF4-5EF5-492D-8090-92B79649312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88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15EF4-5EF5-492D-8090-92B79649312C}" type="slidenum">
              <a:rPr lang="en-US" smtClean="0"/>
              <a:t>‹#›</a:t>
            </a:fld>
            <a:endParaRPr lang="en-US"/>
          </a:p>
        </p:txBody>
      </p:sp>
    </p:spTree>
    <p:extLst>
      <p:ext uri="{BB962C8B-B14F-4D97-AF65-F5344CB8AC3E}">
        <p14:creationId xmlns:p14="http://schemas.microsoft.com/office/powerpoint/2010/main" val="371380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9E3B9-46B1-4686-8B4B-BF42246988D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15EF4-5EF5-492D-8090-92B79649312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562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A9E3B9-46B1-4686-8B4B-BF42246988D9}"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15EF4-5EF5-492D-8090-92B79649312C}" type="slidenum">
              <a:rPr lang="en-US" smtClean="0"/>
              <a:t>‹#›</a:t>
            </a:fld>
            <a:endParaRPr lang="en-US"/>
          </a:p>
        </p:txBody>
      </p:sp>
    </p:spTree>
    <p:extLst>
      <p:ext uri="{BB962C8B-B14F-4D97-AF65-F5344CB8AC3E}">
        <p14:creationId xmlns:p14="http://schemas.microsoft.com/office/powerpoint/2010/main" val="417821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A9E3B9-46B1-4686-8B4B-BF42246988D9}"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15EF4-5EF5-492D-8090-92B79649312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281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A9E3B9-46B1-4686-8B4B-BF42246988D9}"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15EF4-5EF5-492D-8090-92B79649312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58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9E3B9-46B1-4686-8B4B-BF42246988D9}"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15EF4-5EF5-492D-8090-92B79649312C}" type="slidenum">
              <a:rPr lang="en-US" smtClean="0"/>
              <a:t>‹#›</a:t>
            </a:fld>
            <a:endParaRPr lang="en-US"/>
          </a:p>
        </p:txBody>
      </p:sp>
    </p:spTree>
    <p:extLst>
      <p:ext uri="{BB962C8B-B14F-4D97-AF65-F5344CB8AC3E}">
        <p14:creationId xmlns:p14="http://schemas.microsoft.com/office/powerpoint/2010/main" val="156434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9E3B9-46B1-4686-8B4B-BF42246988D9}"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15EF4-5EF5-492D-8090-92B79649312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76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9E3B9-46B1-4686-8B4B-BF42246988D9}"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15EF4-5EF5-492D-8090-92B79649312C}" type="slidenum">
              <a:rPr lang="en-US" smtClean="0"/>
              <a:t>‹#›</a:t>
            </a:fld>
            <a:endParaRPr lang="en-US"/>
          </a:p>
        </p:txBody>
      </p:sp>
    </p:spTree>
    <p:extLst>
      <p:ext uri="{BB962C8B-B14F-4D97-AF65-F5344CB8AC3E}">
        <p14:creationId xmlns:p14="http://schemas.microsoft.com/office/powerpoint/2010/main" val="1015478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A9E3B9-46B1-4686-8B4B-BF42246988D9}" type="datetimeFigureOut">
              <a:rPr lang="en-US" smtClean="0"/>
              <a:t>5/13/2025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D15EF4-5EF5-492D-8090-92B79649312C}" type="slidenum">
              <a:rPr lang="en-US" smtClean="0"/>
              <a:t>‹#›</a:t>
            </a:fld>
            <a:endParaRPr lang="en-US"/>
          </a:p>
        </p:txBody>
      </p:sp>
    </p:spTree>
    <p:extLst>
      <p:ext uri="{BB962C8B-B14F-4D97-AF65-F5344CB8AC3E}">
        <p14:creationId xmlns:p14="http://schemas.microsoft.com/office/powerpoint/2010/main" val="449418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F82B-515A-22A3-1F0A-6D77356B3896}"/>
              </a:ext>
            </a:extLst>
          </p:cNvPr>
          <p:cNvSpPr>
            <a:spLocks noGrp="1"/>
          </p:cNvSpPr>
          <p:nvPr>
            <p:ph type="ctrTitle"/>
          </p:nvPr>
        </p:nvSpPr>
        <p:spPr/>
        <p:txBody>
          <a:bodyPr/>
          <a:lstStyle/>
          <a:p>
            <a:r>
              <a:rPr lang="en-US" sz="3600" b="1" dirty="0"/>
              <a:t>PLAGIARISM DETECTION USING MACHINE LEARNING </a:t>
            </a:r>
          </a:p>
        </p:txBody>
      </p:sp>
      <p:sp>
        <p:nvSpPr>
          <p:cNvPr id="3" name="Subtitle 2">
            <a:extLst>
              <a:ext uri="{FF2B5EF4-FFF2-40B4-BE49-F238E27FC236}">
                <a16:creationId xmlns:a16="http://schemas.microsoft.com/office/drawing/2014/main" id="{B9BB44C2-E960-5021-CFBA-B7891BE16B6A}"/>
              </a:ext>
            </a:extLst>
          </p:cNvPr>
          <p:cNvSpPr>
            <a:spLocks noGrp="1"/>
          </p:cNvSpPr>
          <p:nvPr>
            <p:ph type="subTitle" idx="1"/>
          </p:nvPr>
        </p:nvSpPr>
        <p:spPr/>
        <p:txBody>
          <a:bodyPr>
            <a:normAutofit fontScale="62500" lnSpcReduction="20000"/>
          </a:bodyPr>
          <a:lstStyle/>
          <a:p>
            <a:pPr algn="just"/>
            <a:r>
              <a:rPr lang="en-US" dirty="0"/>
              <a:t>									</a:t>
            </a:r>
            <a:r>
              <a:rPr lang="en-US" b="1" dirty="0"/>
              <a:t>SUBMITTED BY: </a:t>
            </a:r>
          </a:p>
          <a:p>
            <a:pPr algn="just"/>
            <a:r>
              <a:rPr lang="en-US" dirty="0"/>
              <a:t>									SAHIL GULERIA (2104173) </a:t>
            </a:r>
          </a:p>
          <a:p>
            <a:pPr algn="just"/>
            <a:r>
              <a:rPr lang="en-US" dirty="0"/>
              <a:t>									HARNOOR SINGH (2203582)</a:t>
            </a:r>
          </a:p>
          <a:p>
            <a:pPr algn="just"/>
            <a:r>
              <a:rPr lang="en-US" dirty="0"/>
              <a:t> 									KAUSHAL KUNDAN (2203586)</a:t>
            </a:r>
          </a:p>
        </p:txBody>
      </p:sp>
    </p:spTree>
    <p:extLst>
      <p:ext uri="{BB962C8B-B14F-4D97-AF65-F5344CB8AC3E}">
        <p14:creationId xmlns:p14="http://schemas.microsoft.com/office/powerpoint/2010/main" val="366017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E916-E18A-7728-C598-D33394C67CBA}"/>
              </a:ext>
            </a:extLst>
          </p:cNvPr>
          <p:cNvSpPr>
            <a:spLocks noGrp="1"/>
          </p:cNvSpPr>
          <p:nvPr>
            <p:ph type="title"/>
          </p:nvPr>
        </p:nvSpPr>
        <p:spPr/>
        <p:txBody>
          <a:bodyPr/>
          <a:lstStyle/>
          <a:p>
            <a:r>
              <a:rPr lang="en-US" dirty="0"/>
              <a:t>User Dashboard</a:t>
            </a:r>
          </a:p>
        </p:txBody>
      </p:sp>
      <p:pic>
        <p:nvPicPr>
          <p:cNvPr id="8" name="Content Placeholder 7" descr="A screenshot of a computer&#10;&#10;AI-generated content may be incorrect.">
            <a:extLst>
              <a:ext uri="{FF2B5EF4-FFF2-40B4-BE49-F238E27FC236}">
                <a16:creationId xmlns:a16="http://schemas.microsoft.com/office/drawing/2014/main" id="{7E39BBC1-7E33-BB89-BC3F-20F18A03A8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26928"/>
          <a:stretch/>
        </p:blipFill>
        <p:spPr>
          <a:xfrm>
            <a:off x="1618593" y="2557464"/>
            <a:ext cx="8510428" cy="3318404"/>
          </a:xfrm>
        </p:spPr>
      </p:pic>
    </p:spTree>
    <p:extLst>
      <p:ext uri="{BB962C8B-B14F-4D97-AF65-F5344CB8AC3E}">
        <p14:creationId xmlns:p14="http://schemas.microsoft.com/office/powerpoint/2010/main" val="153970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99AD-5B58-83AD-6F28-7FEAA55A3A52}"/>
              </a:ext>
            </a:extLst>
          </p:cNvPr>
          <p:cNvSpPr>
            <a:spLocks noGrp="1"/>
          </p:cNvSpPr>
          <p:nvPr>
            <p:ph type="title"/>
          </p:nvPr>
        </p:nvSpPr>
        <p:spPr/>
        <p:txBody>
          <a:bodyPr/>
          <a:lstStyle/>
          <a:p>
            <a:r>
              <a:rPr lang="en-US" dirty="0"/>
              <a:t>Generated Report</a:t>
            </a:r>
          </a:p>
        </p:txBody>
      </p:sp>
      <p:pic>
        <p:nvPicPr>
          <p:cNvPr id="7" name="Content Placeholder 6" descr="A screenshot of a computer&#10;&#10;AI-generated content may be incorrect.">
            <a:extLst>
              <a:ext uri="{FF2B5EF4-FFF2-40B4-BE49-F238E27FC236}">
                <a16:creationId xmlns:a16="http://schemas.microsoft.com/office/drawing/2014/main" id="{91A01B71-3E0B-9D0A-5295-8CB3E1C1F72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24774"/>
          <a:stretch/>
        </p:blipFill>
        <p:spPr>
          <a:xfrm>
            <a:off x="2262864" y="2557463"/>
            <a:ext cx="7942681" cy="3317875"/>
          </a:xfrm>
        </p:spPr>
      </p:pic>
    </p:spTree>
    <p:extLst>
      <p:ext uri="{BB962C8B-B14F-4D97-AF65-F5344CB8AC3E}">
        <p14:creationId xmlns:p14="http://schemas.microsoft.com/office/powerpoint/2010/main" val="51129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2B583-5DA6-5ED9-F84B-750C3067BEF5}"/>
              </a:ext>
            </a:extLst>
          </p:cNvPr>
          <p:cNvSpPr>
            <a:spLocks noGrp="1"/>
          </p:cNvSpPr>
          <p:nvPr>
            <p:ph idx="1"/>
          </p:nvPr>
        </p:nvSpPr>
        <p:spPr/>
        <p:txBody>
          <a:bodyPr>
            <a:normAutofit fontScale="92500" lnSpcReduction="10000"/>
          </a:bodyPr>
          <a:lstStyle/>
          <a:p>
            <a:pPr marL="0" indent="0" algn="ctr">
              <a:buNone/>
            </a:pPr>
            <a:r>
              <a:rPr lang="en-US" sz="6600" dirty="0"/>
              <a:t>THANKS</a:t>
            </a:r>
          </a:p>
          <a:p>
            <a:pPr marL="0" indent="0" algn="just">
              <a:buNone/>
            </a:pPr>
            <a:r>
              <a:rPr lang="en-US" b="1" dirty="0"/>
              <a:t>												SUBMITTED BY: </a:t>
            </a:r>
          </a:p>
          <a:p>
            <a:pPr marL="0" indent="0" algn="just">
              <a:buNone/>
            </a:pPr>
            <a:r>
              <a:rPr lang="en-US" dirty="0"/>
              <a:t>												SAHIL GULERIA (2104173) </a:t>
            </a:r>
          </a:p>
          <a:p>
            <a:pPr marL="0" indent="0" algn="just">
              <a:buNone/>
            </a:pPr>
            <a:r>
              <a:rPr lang="en-US" dirty="0"/>
              <a:t>												HARNOOR SINGH (2203582)</a:t>
            </a:r>
          </a:p>
          <a:p>
            <a:pPr marL="0" indent="0" algn="just">
              <a:buNone/>
            </a:pPr>
            <a:r>
              <a:rPr lang="en-US" dirty="0"/>
              <a:t>												KAUSHAL KUNDAN (2203586)</a:t>
            </a:r>
          </a:p>
          <a:p>
            <a:pPr marL="0" indent="0" algn="ctr">
              <a:buNone/>
            </a:pPr>
            <a:r>
              <a:rPr lang="en-US" dirty="0"/>
              <a:t> </a:t>
            </a:r>
          </a:p>
        </p:txBody>
      </p:sp>
    </p:spTree>
    <p:extLst>
      <p:ext uri="{BB962C8B-B14F-4D97-AF65-F5344CB8AC3E}">
        <p14:creationId xmlns:p14="http://schemas.microsoft.com/office/powerpoint/2010/main" val="98804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A434-AF76-9491-D917-6A97BF33C97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AE6D297-482E-6587-D175-DF2AD3099735}"/>
              </a:ext>
            </a:extLst>
          </p:cNvPr>
          <p:cNvSpPr>
            <a:spLocks noGrp="1"/>
          </p:cNvSpPr>
          <p:nvPr>
            <p:ph idx="1"/>
          </p:nvPr>
        </p:nvSpPr>
        <p:spPr/>
        <p:txBody>
          <a:bodyPr>
            <a:normAutofit fontScale="77500" lnSpcReduction="20000"/>
          </a:bodyPr>
          <a:lstStyle/>
          <a:p>
            <a:pPr algn="just"/>
            <a:r>
              <a:rPr lang="en-US" dirty="0"/>
              <a:t>The act of plagiarism is stealing another individual’s intellectual property, which comprises their literary work, creative output or ideas. </a:t>
            </a:r>
          </a:p>
          <a:p>
            <a:pPr algn="just"/>
            <a:r>
              <a:rPr lang="en-US" dirty="0"/>
              <a:t>The act of claiming these as ones own without due acknowledgment and consent constitutes a direct violation of the principles of academic integrity, honesty and originality.</a:t>
            </a:r>
          </a:p>
          <a:p>
            <a:pPr algn="just"/>
            <a:r>
              <a:rPr lang="en-US" dirty="0"/>
              <a:t>Avoiding plagiarism involves using your academic skills to make your work as good as it can be, not just making sure your references are all accurate or changing enough terms so the examiner won't catch you paraphrasing.</a:t>
            </a:r>
          </a:p>
          <a:p>
            <a:pPr algn="just"/>
            <a:r>
              <a:rPr lang="en-US" dirty="0"/>
              <a:t>Learning and using the rules of good academic practice from the start of your university career is the greatest method to prevent plagiarism. </a:t>
            </a:r>
          </a:p>
          <a:p>
            <a:pPr algn="just"/>
            <a:r>
              <a:rPr lang="en-US" dirty="0"/>
              <a:t>To assure originality and uphold ethical standards in academic and professional work, using plagiarism detectors and developing strong research and writing practices are helpful ways.</a:t>
            </a:r>
          </a:p>
          <a:p>
            <a:endParaRPr lang="en-US" dirty="0"/>
          </a:p>
        </p:txBody>
      </p:sp>
    </p:spTree>
    <p:extLst>
      <p:ext uri="{BB962C8B-B14F-4D97-AF65-F5344CB8AC3E}">
        <p14:creationId xmlns:p14="http://schemas.microsoft.com/office/powerpoint/2010/main" val="51684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A5DF-8038-A8FC-09CF-A2486CC5BD0F}"/>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EBA115B1-79CD-9850-14C5-3B3B5358B7B1}"/>
              </a:ext>
            </a:extLst>
          </p:cNvPr>
          <p:cNvSpPr>
            <a:spLocks noGrp="1"/>
          </p:cNvSpPr>
          <p:nvPr>
            <p:ph idx="1"/>
          </p:nvPr>
        </p:nvSpPr>
        <p:spPr/>
        <p:txBody>
          <a:bodyPr/>
          <a:lstStyle/>
          <a:p>
            <a:r>
              <a:rPr lang="en-US" dirty="0"/>
              <a:t>To develop a web-based tool to detect plagiarism and provide report to the user. </a:t>
            </a:r>
          </a:p>
          <a:p>
            <a:r>
              <a:rPr lang="en-US" dirty="0"/>
              <a:t>To compare with available open-source plagiarism tools. </a:t>
            </a:r>
          </a:p>
          <a:p>
            <a:r>
              <a:rPr lang="en-US" dirty="0"/>
              <a:t>To study different algorithm in machine learning such as cosine similarity. </a:t>
            </a:r>
          </a:p>
        </p:txBody>
      </p:sp>
    </p:spTree>
    <p:extLst>
      <p:ext uri="{BB962C8B-B14F-4D97-AF65-F5344CB8AC3E}">
        <p14:creationId xmlns:p14="http://schemas.microsoft.com/office/powerpoint/2010/main" val="29413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EC04-53D1-B6D1-AB18-D4ADCC3A237F}"/>
              </a:ext>
            </a:extLst>
          </p:cNvPr>
          <p:cNvSpPr>
            <a:spLocks noGrp="1"/>
          </p:cNvSpPr>
          <p:nvPr>
            <p:ph type="title"/>
          </p:nvPr>
        </p:nvSpPr>
        <p:spPr/>
        <p:txBody>
          <a:bodyPr/>
          <a:lstStyle/>
          <a:p>
            <a:r>
              <a:rPr lang="en-US" dirty="0"/>
              <a:t>Methodology</a:t>
            </a:r>
          </a:p>
        </p:txBody>
      </p:sp>
      <p:pic>
        <p:nvPicPr>
          <p:cNvPr id="5" name="Content Placeholder 4">
            <a:extLst>
              <a:ext uri="{FF2B5EF4-FFF2-40B4-BE49-F238E27FC236}">
                <a16:creationId xmlns:a16="http://schemas.microsoft.com/office/drawing/2014/main" id="{0488D56F-E798-F4DC-7674-AF1D4584CF8A}"/>
              </a:ext>
            </a:extLst>
          </p:cNvPr>
          <p:cNvPicPr>
            <a:picLocks noGrp="1" noChangeAspect="1"/>
          </p:cNvPicPr>
          <p:nvPr>
            <p:ph idx="1"/>
          </p:nvPr>
        </p:nvPicPr>
        <p:blipFill>
          <a:blip r:embed="rId2"/>
          <a:stretch>
            <a:fillRect/>
          </a:stretch>
        </p:blipFill>
        <p:spPr>
          <a:xfrm>
            <a:off x="4764954" y="2557463"/>
            <a:ext cx="2662091" cy="3317875"/>
          </a:xfrm>
        </p:spPr>
      </p:pic>
    </p:spTree>
    <p:extLst>
      <p:ext uri="{BB962C8B-B14F-4D97-AF65-F5344CB8AC3E}">
        <p14:creationId xmlns:p14="http://schemas.microsoft.com/office/powerpoint/2010/main" val="259742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8AC1-081C-1920-8F43-DE26D6680818}"/>
              </a:ext>
            </a:extLst>
          </p:cNvPr>
          <p:cNvSpPr>
            <a:spLocks noGrp="1"/>
          </p:cNvSpPr>
          <p:nvPr>
            <p:ph type="title"/>
          </p:nvPr>
        </p:nvSpPr>
        <p:spPr>
          <a:xfrm>
            <a:off x="1295402" y="738293"/>
            <a:ext cx="9601196" cy="775548"/>
          </a:xfrm>
        </p:spPr>
        <p:txBody>
          <a:bodyPr/>
          <a:lstStyle/>
          <a:p>
            <a:r>
              <a:rPr lang="en-US" dirty="0"/>
              <a:t>Methodology</a:t>
            </a:r>
          </a:p>
        </p:txBody>
      </p:sp>
      <p:sp>
        <p:nvSpPr>
          <p:cNvPr id="3" name="Content Placeholder 2">
            <a:extLst>
              <a:ext uri="{FF2B5EF4-FFF2-40B4-BE49-F238E27FC236}">
                <a16:creationId xmlns:a16="http://schemas.microsoft.com/office/drawing/2014/main" id="{7F9C8005-9460-E44D-A93F-380D5CA93872}"/>
              </a:ext>
            </a:extLst>
          </p:cNvPr>
          <p:cNvSpPr>
            <a:spLocks noGrp="1"/>
          </p:cNvSpPr>
          <p:nvPr>
            <p:ph idx="1"/>
          </p:nvPr>
        </p:nvSpPr>
        <p:spPr>
          <a:xfrm>
            <a:off x="975360" y="1696720"/>
            <a:ext cx="10170160" cy="4531360"/>
          </a:xfrm>
        </p:spPr>
        <p:txBody>
          <a:bodyPr>
            <a:normAutofit lnSpcReduction="10000"/>
          </a:bodyPr>
          <a:lstStyle/>
          <a:p>
            <a:pPr marL="457200" marR="0" algn="just">
              <a:lnSpc>
                <a:spcPct val="150000"/>
              </a:lnSpc>
              <a:spcAft>
                <a:spcPts val="800"/>
              </a:spcAft>
              <a:buNone/>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1) Input File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algn="just">
              <a:lnSpc>
                <a:spcPct val="150000"/>
              </a:lnSpc>
              <a:spcAft>
                <a:spcPts val="80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The input to the plagiarism detection system must be a text file, typically with a .txt, .pdf, .docx extension, to ensure compatibility.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gn="just">
              <a:lnSpc>
                <a:spcPct val="150000"/>
              </a:lnSpc>
              <a:spcAft>
                <a:spcPts val="800"/>
              </a:spcAft>
              <a:buNone/>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 2) Vectorization of text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628650" marR="0" indent="0" algn="just">
              <a:lnSpc>
                <a:spcPct val="150000"/>
              </a:lnSpc>
              <a:spcAft>
                <a:spcPts val="80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Using Sci-kit’s built-in features, the words from the text input are transformed into a vector format, enabling further analysis.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gn="just">
              <a:lnSpc>
                <a:spcPct val="150000"/>
              </a:lnSpc>
              <a:spcAft>
                <a:spcPts val="800"/>
              </a:spcAft>
              <a:buNone/>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3) Compute similarity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algn="just">
              <a:lnSpc>
                <a:spcPct val="150000"/>
              </a:lnSpc>
              <a:spcAft>
                <a:spcPts val="80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The similarity between two text files is computed using Cosine Similarity. This method determines how similar two vectorized text files are by calculating the dot product of their corresponding vectors, represented by cos(θ), where θ is the angle between the vectors.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gn="just">
              <a:lnSpc>
                <a:spcPct val="150000"/>
              </a:lnSpc>
              <a:spcAft>
                <a:spcPts val="800"/>
              </a:spcAft>
              <a:buNone/>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4) Similarity Score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628650" marR="0" indent="0" algn="just">
              <a:lnSpc>
                <a:spcPct val="150000"/>
              </a:lnSpc>
              <a:spcAft>
                <a:spcPts val="80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A similarity score is then derived, quantifying the degree of similarity between the two text files. The score ranges from 0 to 1, with positive values of cos(θ) indicating varying levels of similarity.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7127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1DD4-C42C-B745-5C77-8469FB50D822}"/>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00F24EDE-1CF0-5D85-D93E-54A924012D73}"/>
              </a:ext>
            </a:extLst>
          </p:cNvPr>
          <p:cNvSpPr>
            <a:spLocks noGrp="1"/>
          </p:cNvSpPr>
          <p:nvPr>
            <p:ph idx="1"/>
          </p:nvPr>
        </p:nvSpPr>
        <p:spPr/>
        <p:txBody>
          <a:bodyPr>
            <a:normAutofit fontScale="70000" lnSpcReduction="20000"/>
          </a:bodyPr>
          <a:lstStyle/>
          <a:p>
            <a:r>
              <a:rPr lang="en-US" dirty="0"/>
              <a:t>Hardware Required: </a:t>
            </a:r>
          </a:p>
          <a:p>
            <a:pPr lvl="1"/>
            <a:r>
              <a:rPr lang="en-US" dirty="0"/>
              <a:t>Processor: Intel core i3 Processor </a:t>
            </a:r>
          </a:p>
          <a:p>
            <a:pPr lvl="1"/>
            <a:r>
              <a:rPr lang="en-US" dirty="0"/>
              <a:t>RAM: Minimum 4 GB </a:t>
            </a:r>
          </a:p>
          <a:p>
            <a:pPr lvl="1"/>
            <a:r>
              <a:rPr lang="en-US" dirty="0"/>
              <a:t>Hard Drive: Maximum 1 TB </a:t>
            </a:r>
          </a:p>
          <a:p>
            <a:pPr lvl="1"/>
            <a:r>
              <a:rPr lang="en-US" dirty="0"/>
              <a:t>Internet: Required</a:t>
            </a:r>
          </a:p>
          <a:p>
            <a:r>
              <a:rPr lang="en-US" dirty="0"/>
              <a:t>Software Required: </a:t>
            </a:r>
          </a:p>
          <a:p>
            <a:pPr lvl="1"/>
            <a:r>
              <a:rPr lang="en-US" dirty="0"/>
              <a:t>Operating System: Windows 10,11 </a:t>
            </a:r>
          </a:p>
          <a:p>
            <a:pPr lvl="1"/>
            <a:r>
              <a:rPr lang="en-US" dirty="0"/>
              <a:t>Programming language/Framework: Python, React  </a:t>
            </a:r>
          </a:p>
          <a:p>
            <a:pPr lvl="1"/>
            <a:r>
              <a:rPr lang="en-US" dirty="0"/>
              <a:t>Libraries: Matplotlib, Scikit-learn, Flask </a:t>
            </a:r>
          </a:p>
          <a:p>
            <a:pPr lvl="1"/>
            <a:r>
              <a:rPr lang="en-US" dirty="0"/>
              <a:t>Integrated development environment: Visual Studio Code. </a:t>
            </a:r>
          </a:p>
          <a:p>
            <a:pPr lvl="1"/>
            <a:r>
              <a:rPr lang="en-US" dirty="0"/>
              <a:t>Web-Browser: Microsoft Edge, Mozilla Firefox, Google Chrome</a:t>
            </a:r>
          </a:p>
          <a:p>
            <a:pPr marL="457200" lvl="1" indent="0">
              <a:buNone/>
            </a:pPr>
            <a:endParaRPr lang="en-US" dirty="0"/>
          </a:p>
        </p:txBody>
      </p:sp>
    </p:spTree>
    <p:extLst>
      <p:ext uri="{BB962C8B-B14F-4D97-AF65-F5344CB8AC3E}">
        <p14:creationId xmlns:p14="http://schemas.microsoft.com/office/powerpoint/2010/main" val="210799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D019-7902-455D-8670-A4195470CFA2}"/>
              </a:ext>
            </a:extLst>
          </p:cNvPr>
          <p:cNvSpPr>
            <a:spLocks noGrp="1"/>
          </p:cNvSpPr>
          <p:nvPr>
            <p:ph type="title"/>
          </p:nvPr>
        </p:nvSpPr>
        <p:spPr/>
        <p:txBody>
          <a:bodyPr>
            <a:normAutofit fontScale="90000"/>
          </a:bodyPr>
          <a:lstStyle/>
          <a:p>
            <a:r>
              <a:rPr lang="en-US" b="1" dirty="0"/>
              <a:t>Output Screens</a:t>
            </a:r>
            <a:br>
              <a:rPr lang="en-US" dirty="0"/>
            </a:br>
            <a:r>
              <a:rPr lang="en-US" dirty="0"/>
              <a:t>Home Page</a:t>
            </a:r>
          </a:p>
        </p:txBody>
      </p:sp>
      <p:pic>
        <p:nvPicPr>
          <p:cNvPr id="5" name="Content Placeholder 4" descr="A screen shot of a computer&#10;&#10;AI-generated content may be incorrect.">
            <a:extLst>
              <a:ext uri="{FF2B5EF4-FFF2-40B4-BE49-F238E27FC236}">
                <a16:creationId xmlns:a16="http://schemas.microsoft.com/office/drawing/2014/main" id="{3B6BE8DD-0D52-FE62-B15D-36A8D5FD5B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750" y="2557463"/>
            <a:ext cx="6943968" cy="3317875"/>
          </a:xfrm>
        </p:spPr>
      </p:pic>
    </p:spTree>
    <p:extLst>
      <p:ext uri="{BB962C8B-B14F-4D97-AF65-F5344CB8AC3E}">
        <p14:creationId xmlns:p14="http://schemas.microsoft.com/office/powerpoint/2010/main" val="52842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E24E-5A15-33EC-CBBA-E7C59685D861}"/>
              </a:ext>
            </a:extLst>
          </p:cNvPr>
          <p:cNvSpPr>
            <a:spLocks noGrp="1"/>
          </p:cNvSpPr>
          <p:nvPr>
            <p:ph type="title"/>
          </p:nvPr>
        </p:nvSpPr>
        <p:spPr/>
        <p:txBody>
          <a:bodyPr/>
          <a:lstStyle/>
          <a:p>
            <a:r>
              <a:rPr lang="en-US" dirty="0"/>
              <a:t>Login/Sign Up Page</a:t>
            </a:r>
          </a:p>
        </p:txBody>
      </p:sp>
      <p:pic>
        <p:nvPicPr>
          <p:cNvPr id="5" name="Content Placeholder 4" descr="A screenshot of a login form&#10;&#10;AI-generated content may be incorrect.">
            <a:extLst>
              <a:ext uri="{FF2B5EF4-FFF2-40B4-BE49-F238E27FC236}">
                <a16:creationId xmlns:a16="http://schemas.microsoft.com/office/drawing/2014/main" id="{56A3EA7F-68D8-D206-E74E-04A4A4DE00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3613" y="2557463"/>
            <a:ext cx="6604773" cy="3317875"/>
          </a:xfrm>
        </p:spPr>
      </p:pic>
    </p:spTree>
    <p:extLst>
      <p:ext uri="{BB962C8B-B14F-4D97-AF65-F5344CB8AC3E}">
        <p14:creationId xmlns:p14="http://schemas.microsoft.com/office/powerpoint/2010/main" val="357963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1C83-8835-AD22-2F99-CF524F30579C}"/>
              </a:ext>
            </a:extLst>
          </p:cNvPr>
          <p:cNvSpPr>
            <a:spLocks noGrp="1"/>
          </p:cNvSpPr>
          <p:nvPr>
            <p:ph type="title"/>
          </p:nvPr>
        </p:nvSpPr>
        <p:spPr/>
        <p:txBody>
          <a:bodyPr>
            <a:normAutofit fontScale="90000"/>
          </a:bodyPr>
          <a:lstStyle/>
          <a:p>
            <a:r>
              <a:rPr lang="en-US" dirty="0"/>
              <a:t>Sign-In With Google (Firebase Authentication)</a:t>
            </a:r>
          </a:p>
        </p:txBody>
      </p:sp>
      <p:pic>
        <p:nvPicPr>
          <p:cNvPr id="5" name="Content Placeholder 4" descr="A screenshot of a computer&#10;&#10;AI-generated content may be incorrect.">
            <a:extLst>
              <a:ext uri="{FF2B5EF4-FFF2-40B4-BE49-F238E27FC236}">
                <a16:creationId xmlns:a16="http://schemas.microsoft.com/office/drawing/2014/main" id="{960192EB-290A-D4B2-108F-4CF01711B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607" y="2557463"/>
            <a:ext cx="7446785" cy="3317875"/>
          </a:xfrm>
        </p:spPr>
      </p:pic>
    </p:spTree>
    <p:extLst>
      <p:ext uri="{BB962C8B-B14F-4D97-AF65-F5344CB8AC3E}">
        <p14:creationId xmlns:p14="http://schemas.microsoft.com/office/powerpoint/2010/main" val="38112555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99</TotalTime>
  <Words>552</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Garamond</vt:lpstr>
      <vt:lpstr>Times New Roman</vt:lpstr>
      <vt:lpstr>Organic</vt:lpstr>
      <vt:lpstr>PLAGIARISM DETECTION USING MACHINE LEARNING </vt:lpstr>
      <vt:lpstr>Introduction</vt:lpstr>
      <vt:lpstr>Objectives </vt:lpstr>
      <vt:lpstr>Methodology</vt:lpstr>
      <vt:lpstr>Methodology</vt:lpstr>
      <vt:lpstr>System Requirements</vt:lpstr>
      <vt:lpstr>Output Screens Home Page</vt:lpstr>
      <vt:lpstr>Login/Sign Up Page</vt:lpstr>
      <vt:lpstr>Sign-In With Google (Firebase Authentication)</vt:lpstr>
      <vt:lpstr>User Dashboard</vt:lpstr>
      <vt:lpstr>Generated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HARNOOR SINGH</dc:creator>
  <cp:lastModifiedBy>HARNOOR SINGH</cp:lastModifiedBy>
  <cp:revision>8</cp:revision>
  <dcterms:created xsi:type="dcterms:W3CDTF">2025-01-24T05:32:14Z</dcterms:created>
  <dcterms:modified xsi:type="dcterms:W3CDTF">2025-05-13T09:09:47Z</dcterms:modified>
</cp:coreProperties>
</file>