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71" r:id="rId5"/>
    <p:sldId id="273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BF3D-9F18-4148-0175-1FC458F7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4B18B-7448-A608-26A5-35C84E81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9B17-91D3-DF9A-0142-5DFFB5E7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A5EF-D7B7-B40F-8F41-423A6F0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328F-DBB0-A15F-3F77-33D7F504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F67D-A5A4-BA2B-557D-F259932C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ED9A-6ACF-310C-BC2D-8175D5B4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DD4C-FF9D-E8D7-3315-2CCEED4B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7FE8-BDBD-4E74-C199-014024C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B607-94C5-DCA7-F865-0BC762C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1382-B87B-2F9C-53F5-4C3383E72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2C3FB-5526-2EAB-65F9-BA30E9942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EFA8-AFE9-1F5B-AC20-2EEC5A34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9C2F-2682-985B-F943-7732332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E65D-8D38-F7EF-B852-24883F6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95104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0509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379239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9691-3AFE-88DD-3400-006F737F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817D-E950-032B-975B-4554F963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CE0D-84DE-647F-B176-AD56F4A5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AA74-320F-188E-73E0-67FC391D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FE1A-A349-BE4E-2816-37392C91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F1EE-B14D-C2ED-62D9-5069FCBB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198BA-9521-00BD-4F05-C3F299A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D985-E0B9-BD25-427B-F409720E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27BF-5AF4-4BC9-0CEA-40B8C3AB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8C59-7D7A-8DB3-4C84-FBC9DD1D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7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FDA-4BA5-93E2-E077-435D7396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72FA-E4EC-4F72-2705-7AB1DCAC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1E0A9-06AA-0EC3-D8B9-DAED1956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185B-D596-A389-2AC0-2C4002A4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9413-6CA6-96B8-0C20-08CCE54D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C830-22CC-D7BF-026D-FFBE2F36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C0A-5068-71F1-243B-14B9F30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9F59-9231-D598-924F-6A39EE27F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3B3A6-CED3-D595-C56C-B7DFC788F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9A36C-9339-FDEC-5FC2-5F39CBC8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5267A-8D24-564B-7391-845E8213E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0EC9E-6747-F313-D6A0-BBA07EFA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49F03-9AE5-0CC5-6681-4E0D755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0A9A-141D-8DB8-21B8-C980162E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9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C5DE-9B7F-BB0A-92CF-381B209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A9EC8-56F5-EFE6-8308-4D9D561B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0CFC0-8B49-C6E7-A780-69BD4669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902D7-55E7-6C5D-E9BE-AFD4CA62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A54A5-85A0-24A2-6EC1-27CC6C70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70AA5-7B7B-B6F6-CD38-F8296E68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1D93C-5A3D-89D6-D655-1170B70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9071-A411-92BD-3575-419D64C9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9404-137A-E793-91B5-F1CFC473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44E96-F0B2-98C1-B103-DA042550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2F14-82DF-F253-74FD-24CFB00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4135A-2805-3553-3424-B8F4D6B8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D38A-5FA5-75C6-8E0A-2246E0F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DCD-A2F6-BC52-445A-9229D36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8E31E-697C-E6D7-68B3-1B90DA7AB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2D1C-9D3B-7064-B687-32F36175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D455-7E26-7511-A2CB-F92EBC2C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64F0-EA2F-B4BE-AD2E-0866DF94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E3C1-BB88-6AFE-5D6B-616EFBDD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F3820-E353-F8EF-8E1E-DF1F4E22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C740-F409-0CBD-AF15-ACE2DBA9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4F46-7A2C-3580-F578-6B672F0A5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63F3-EA81-4C7B-81E7-F0C314634A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6117-0AFE-7796-2159-4DA6AB59F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1A68-2C41-53B3-6746-DBB616A2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E7AE-5035-4B3F-A421-E523912AF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2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View in MySQL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632" y="4841103"/>
            <a:ext cx="2971800" cy="365126"/>
          </a:xfrm>
        </p:spPr>
        <p:txBody>
          <a:bodyPr>
            <a:noAutofit/>
          </a:bodyPr>
          <a:lstStyle/>
          <a:p>
            <a:r>
              <a:rPr lang="en-US" sz="2400" b="1" dirty="0"/>
              <a:t>Created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6632" y="5244099"/>
            <a:ext cx="2971800" cy="365126"/>
          </a:xfrm>
        </p:spPr>
        <p:txBody>
          <a:bodyPr/>
          <a:lstStyle/>
          <a:p>
            <a:r>
              <a:rPr lang="en-US" sz="2800" b="1" dirty="0"/>
              <a:t>Anshuman Singh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C5C70-3425-B8C8-ADFC-846ED4DA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58" y="1192161"/>
            <a:ext cx="3374923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DBB1-DBB8-235A-BF05-F79B0D19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364079"/>
            <a:ext cx="9045677" cy="914115"/>
          </a:xfrm>
        </p:spPr>
        <p:txBody>
          <a:bodyPr/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What is the View?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B37363-0570-3888-6F24-4937D40B08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5974" y="2322870"/>
            <a:ext cx="5373329" cy="3861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virtual table in MySQL that provides a simplified or specific representation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doesn’t store data physically but shows data from one or more underlying tables.</a:t>
            </a:r>
            <a:endParaRPr lang="en-IN"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0CB1FE-E8ED-C2ED-A9A6-A02356FD69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58" y="1192161"/>
            <a:ext cx="3374923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BDB0964-76D5-BF1F-26D5-3777489395C7}"/>
              </a:ext>
            </a:extLst>
          </p:cNvPr>
          <p:cNvSpPr txBox="1">
            <a:spLocks/>
          </p:cNvSpPr>
          <p:nvPr/>
        </p:nvSpPr>
        <p:spPr>
          <a:xfrm>
            <a:off x="495184" y="2385825"/>
            <a:ext cx="5516879" cy="39068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Simplifies Complex Queries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Provides an easier way to reuse complex SQL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Security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You can restrict access to specific data by granting users access to views rather than base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Aggregation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Useful for summarizing data or creating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  <a:r>
              <a:rPr lang="en-US" sz="1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Helps hide the complexity of database schema.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B4A394D-265E-5209-E388-810A2CD128EF}"/>
              </a:ext>
            </a:extLst>
          </p:cNvPr>
          <p:cNvSpPr txBox="1">
            <a:spLocks/>
          </p:cNvSpPr>
          <p:nvPr/>
        </p:nvSpPr>
        <p:spPr>
          <a:xfrm>
            <a:off x="281096" y="740203"/>
            <a:ext cx="5516879" cy="764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Views?</a:t>
            </a: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746F3-553E-A336-2F39-2BBDD0CC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9" y="1192161"/>
            <a:ext cx="3374923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46F3-553E-A336-2F39-2BBDD0CC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9" y="1192161"/>
            <a:ext cx="3374923" cy="447367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81B8B-D739-8F11-3881-DFCA62B8BE5C}"/>
              </a:ext>
            </a:extLst>
          </p:cNvPr>
          <p:cNvSpPr txBox="1">
            <a:spLocks/>
          </p:cNvSpPr>
          <p:nvPr/>
        </p:nvSpPr>
        <p:spPr>
          <a:xfrm>
            <a:off x="589935" y="373205"/>
            <a:ext cx="11080955" cy="743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>
                <a:latin typeface="Segoe UI" panose="020B0502040204020203" pitchFamily="34" charset="0"/>
                <a:cs typeface="Segoe UI" panose="020B0502040204020203" pitchFamily="34" charset="0"/>
              </a:rPr>
              <a:t>How to Create a View?</a:t>
            </a:r>
            <a:endParaRPr lang="en-IN" sz="5400" dirty="0">
              <a:highlight>
                <a:srgbClr val="C0C0C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1CAFFC-D616-4AE1-3AF3-959187AB6715}"/>
              </a:ext>
            </a:extLst>
          </p:cNvPr>
          <p:cNvSpPr txBox="1">
            <a:spLocks/>
          </p:cNvSpPr>
          <p:nvPr/>
        </p:nvSpPr>
        <p:spPr>
          <a:xfrm>
            <a:off x="589935" y="1116383"/>
            <a:ext cx="5516879" cy="39756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Syntax:</a:t>
            </a:r>
          </a:p>
          <a:p>
            <a:r>
              <a:rPr lang="en-US" sz="2400" b="1" spc="-150" dirty="0">
                <a:solidFill>
                  <a:schemeClr val="tx1"/>
                </a:solidFill>
              </a:rPr>
              <a:t>CREATE VIEW </a:t>
            </a:r>
            <a:r>
              <a:rPr lang="en-US" sz="2400" spc="-150" dirty="0">
                <a:solidFill>
                  <a:schemeClr val="tx1"/>
                </a:solidFill>
              </a:rPr>
              <a:t>view_name AS </a:t>
            </a:r>
            <a:r>
              <a:rPr lang="en-US" sz="2400" b="1" spc="-150" dirty="0">
                <a:solidFill>
                  <a:schemeClr val="tx1"/>
                </a:solidFill>
              </a:rPr>
              <a:t>SELECT</a:t>
            </a:r>
            <a:r>
              <a:rPr lang="en-US" sz="2400" spc="-150" dirty="0">
                <a:solidFill>
                  <a:schemeClr val="tx1"/>
                </a:solidFill>
              </a:rPr>
              <a:t> column1, column2 </a:t>
            </a:r>
            <a:r>
              <a:rPr lang="en-US" sz="2400" b="1" spc="-150" dirty="0">
                <a:solidFill>
                  <a:schemeClr val="tx1"/>
                </a:solidFill>
              </a:rPr>
              <a:t>FROM</a:t>
            </a:r>
            <a:r>
              <a:rPr lang="en-US" sz="2400" spc="-150" dirty="0">
                <a:solidFill>
                  <a:schemeClr val="tx1"/>
                </a:solidFill>
              </a:rPr>
              <a:t> table_name </a:t>
            </a:r>
            <a:r>
              <a:rPr lang="en-US" sz="2400" b="1" spc="-150" dirty="0">
                <a:solidFill>
                  <a:schemeClr val="tx1"/>
                </a:solidFill>
              </a:rPr>
              <a:t>WHERE</a:t>
            </a:r>
            <a:r>
              <a:rPr lang="en-US" sz="2400" spc="-150" dirty="0">
                <a:solidFill>
                  <a:schemeClr val="tx1"/>
                </a:solidFill>
              </a:rPr>
              <a:t> condition;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view 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emp_email  </a:t>
            </a:r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firstname, lastname, email 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employees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</a:t>
            </a:r>
          </a:p>
          <a:p>
            <a:r>
              <a:rPr lang="en-US" sz="2400" b="1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  <a:r>
              <a:rPr lang="en-US" sz="2400" spc="-1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firstName;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A89482F-6892-EDE3-A358-AE03C883C3B5}"/>
              </a:ext>
            </a:extLst>
          </p:cNvPr>
          <p:cNvSpPr txBox="1">
            <a:spLocks/>
          </p:cNvSpPr>
          <p:nvPr/>
        </p:nvSpPr>
        <p:spPr>
          <a:xfrm>
            <a:off x="533274" y="5741617"/>
            <a:ext cx="5218471" cy="743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Let me show you, a real used case in a business scenario in MySQL Workbench.</a:t>
            </a:r>
            <a:endParaRPr lang="en-IN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4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BDB0964-76D5-BF1F-26D5-3777489395C7}"/>
              </a:ext>
            </a:extLst>
          </p:cNvPr>
          <p:cNvSpPr txBox="1">
            <a:spLocks/>
          </p:cNvSpPr>
          <p:nvPr/>
        </p:nvSpPr>
        <p:spPr>
          <a:xfrm>
            <a:off x="281095" y="1599245"/>
            <a:ext cx="5516879" cy="1163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 Queries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Updatable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Reduced Data Redundancy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B4A394D-265E-5209-E388-810A2CD128EF}"/>
              </a:ext>
            </a:extLst>
          </p:cNvPr>
          <p:cNvSpPr txBox="1">
            <a:spLocks/>
          </p:cNvSpPr>
          <p:nvPr/>
        </p:nvSpPr>
        <p:spPr>
          <a:xfrm>
            <a:off x="281096" y="740203"/>
            <a:ext cx="5516879" cy="764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 of Views</a:t>
            </a: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746F3-553E-A336-2F39-2BBDD0CC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9" y="1192161"/>
            <a:ext cx="3374923" cy="4473677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0EBB32-DC86-BF98-60D2-B2DD0C1332FF}"/>
              </a:ext>
            </a:extLst>
          </p:cNvPr>
          <p:cNvSpPr txBox="1">
            <a:spLocks/>
          </p:cNvSpPr>
          <p:nvPr/>
        </p:nvSpPr>
        <p:spPr>
          <a:xfrm>
            <a:off x="281094" y="2814528"/>
            <a:ext cx="5516879" cy="7646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Limitations of Views</a:t>
            </a: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504C5A1-9574-6285-1611-9C6412AA1B23}"/>
              </a:ext>
            </a:extLst>
          </p:cNvPr>
          <p:cNvSpPr txBox="1">
            <a:spLocks/>
          </p:cNvSpPr>
          <p:nvPr/>
        </p:nvSpPr>
        <p:spPr>
          <a:xfrm>
            <a:off x="207353" y="3577750"/>
            <a:ext cx="5516879" cy="846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Non-Updatable Views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B9FB3-2A85-6F03-DF3D-AE89AF3E486A}"/>
              </a:ext>
            </a:extLst>
          </p:cNvPr>
          <p:cNvSpPr txBox="1">
            <a:spLocks/>
          </p:cNvSpPr>
          <p:nvPr/>
        </p:nvSpPr>
        <p:spPr>
          <a:xfrm>
            <a:off x="133612" y="4423101"/>
            <a:ext cx="5516879" cy="670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5C4F6CC-15DE-7105-30FB-A732158E7F2A}"/>
              </a:ext>
            </a:extLst>
          </p:cNvPr>
          <p:cNvSpPr txBox="1">
            <a:spLocks/>
          </p:cNvSpPr>
          <p:nvPr/>
        </p:nvSpPr>
        <p:spPr>
          <a:xfrm>
            <a:off x="170482" y="5098026"/>
            <a:ext cx="5516879" cy="846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Views are an essential tool for simplifying data access, securing data, and improving query readability in MySQL.</a:t>
            </a:r>
          </a:p>
        </p:txBody>
      </p:sp>
    </p:spTree>
    <p:extLst>
      <p:ext uri="{BB962C8B-B14F-4D97-AF65-F5344CB8AC3E}">
        <p14:creationId xmlns:p14="http://schemas.microsoft.com/office/powerpoint/2010/main" val="12854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660D1E-2507-FC6F-58C5-F0B568F63200}"/>
              </a:ext>
            </a:extLst>
          </p:cNvPr>
          <p:cNvSpPr txBox="1">
            <a:spLocks/>
          </p:cNvSpPr>
          <p:nvPr/>
        </p:nvSpPr>
        <p:spPr>
          <a:xfrm>
            <a:off x="271551" y="2054520"/>
            <a:ext cx="5218471" cy="743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CAD18-9019-F75F-EE3A-AD7E29A729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7" y="1465006"/>
            <a:ext cx="3352800" cy="35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Segoe UI</vt:lpstr>
      <vt:lpstr>Office Theme</vt:lpstr>
      <vt:lpstr>Introduction to View in MySQL</vt:lpstr>
      <vt:lpstr>What is the View?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Anshuman Singh</dc:creator>
  <cp:lastModifiedBy>Anshuman Singh</cp:lastModifiedBy>
  <cp:revision>3</cp:revision>
  <dcterms:created xsi:type="dcterms:W3CDTF">2024-09-22T21:58:16Z</dcterms:created>
  <dcterms:modified xsi:type="dcterms:W3CDTF">2024-09-23T07:03:48Z</dcterms:modified>
</cp:coreProperties>
</file>