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/>
    <p:restoredTop sz="96395"/>
  </p:normalViewPr>
  <p:slideViewPr>
    <p:cSldViewPr snapToGrid="0">
      <p:cViewPr varScale="1">
        <p:scale>
          <a:sx n="120" d="100"/>
          <a:sy n="120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censusindia.gov.in/census.website/data/census-tablesDataset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censusindia.gov.in/census.website/data/census-tablesDatase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D3997-ADAE-4D69-B359-3214BB3B9DC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7CAE80-502C-4423-B2DA-46B3A3838A75}">
      <dgm:prSet/>
      <dgm:spPr/>
      <dgm:t>
        <a:bodyPr/>
        <a:lstStyle/>
        <a:p>
          <a:r>
            <a:rPr lang="en-US"/>
            <a:t>Analyze</a:t>
          </a:r>
        </a:p>
      </dgm:t>
    </dgm:pt>
    <dgm:pt modelId="{6662167B-127F-4B1B-AC3A-3A2280540AA1}" type="parTrans" cxnId="{268996C2-1FC3-419A-8D8E-A72C245D8FF5}">
      <dgm:prSet/>
      <dgm:spPr/>
      <dgm:t>
        <a:bodyPr/>
        <a:lstStyle/>
        <a:p>
          <a:endParaRPr lang="en-US"/>
        </a:p>
      </dgm:t>
    </dgm:pt>
    <dgm:pt modelId="{7B5BB21B-9705-448A-A512-BBE8155C9A81}" type="sibTrans" cxnId="{268996C2-1FC3-419A-8D8E-A72C245D8FF5}">
      <dgm:prSet/>
      <dgm:spPr/>
      <dgm:t>
        <a:bodyPr/>
        <a:lstStyle/>
        <a:p>
          <a:endParaRPr lang="en-US"/>
        </a:p>
      </dgm:t>
    </dgm:pt>
    <dgm:pt modelId="{A2C309E2-2D3F-4066-99B7-FD326FCDE678}">
      <dgm:prSet/>
      <dgm:spPr/>
      <dgm:t>
        <a:bodyPr/>
        <a:lstStyle/>
        <a:p>
          <a:r>
            <a:rPr lang="en-US"/>
            <a:t>Analyze Population Density across states</a:t>
          </a:r>
        </a:p>
      </dgm:t>
    </dgm:pt>
    <dgm:pt modelId="{EF516643-3A7A-4433-909E-3AD63C5398FE}" type="parTrans" cxnId="{823D032D-1A11-4883-8FA3-E9A36E6029A5}">
      <dgm:prSet/>
      <dgm:spPr/>
      <dgm:t>
        <a:bodyPr/>
        <a:lstStyle/>
        <a:p>
          <a:endParaRPr lang="en-US"/>
        </a:p>
      </dgm:t>
    </dgm:pt>
    <dgm:pt modelId="{6C5501AC-580A-4F2E-8D23-77FEB7D443B6}" type="sibTrans" cxnId="{823D032D-1A11-4883-8FA3-E9A36E6029A5}">
      <dgm:prSet/>
      <dgm:spPr/>
      <dgm:t>
        <a:bodyPr/>
        <a:lstStyle/>
        <a:p>
          <a:endParaRPr lang="en-US"/>
        </a:p>
      </dgm:t>
    </dgm:pt>
    <dgm:pt modelId="{F0695F3D-AEA5-4A13-BE2E-8F0017B497A5}">
      <dgm:prSet/>
      <dgm:spPr/>
      <dgm:t>
        <a:bodyPr/>
        <a:lstStyle/>
        <a:p>
          <a:r>
            <a:rPr lang="en-US"/>
            <a:t>Visualize</a:t>
          </a:r>
        </a:p>
      </dgm:t>
    </dgm:pt>
    <dgm:pt modelId="{2A4A2ED8-AF9B-45CE-8A21-9E3CA5378F07}" type="parTrans" cxnId="{B53A54D0-71BB-4B6D-B1F5-E6167080C985}">
      <dgm:prSet/>
      <dgm:spPr/>
      <dgm:t>
        <a:bodyPr/>
        <a:lstStyle/>
        <a:p>
          <a:endParaRPr lang="en-US"/>
        </a:p>
      </dgm:t>
    </dgm:pt>
    <dgm:pt modelId="{D174FC02-11F7-4767-9827-E3ED8D075F3C}" type="sibTrans" cxnId="{B53A54D0-71BB-4B6D-B1F5-E6167080C985}">
      <dgm:prSet/>
      <dgm:spPr/>
      <dgm:t>
        <a:bodyPr/>
        <a:lstStyle/>
        <a:p>
          <a:endParaRPr lang="en-US"/>
        </a:p>
      </dgm:t>
    </dgm:pt>
    <dgm:pt modelId="{D9E8BF91-1712-43F5-95AD-0910E8FA43EA}">
      <dgm:prSet/>
      <dgm:spPr/>
      <dgm:t>
        <a:bodyPr/>
        <a:lstStyle/>
        <a:p>
          <a:r>
            <a:rPr lang="en-US"/>
            <a:t>Visualize State-wise Male Population</a:t>
          </a:r>
        </a:p>
      </dgm:t>
    </dgm:pt>
    <dgm:pt modelId="{12E400C0-C4F7-411B-8954-0EBC3120FDDB}" type="parTrans" cxnId="{B9D12AEE-39CA-43EF-91D0-CF2FBD909DA2}">
      <dgm:prSet/>
      <dgm:spPr/>
      <dgm:t>
        <a:bodyPr/>
        <a:lstStyle/>
        <a:p>
          <a:endParaRPr lang="en-US"/>
        </a:p>
      </dgm:t>
    </dgm:pt>
    <dgm:pt modelId="{71AAD862-0776-4E35-8338-1B695A450B6B}" type="sibTrans" cxnId="{B9D12AEE-39CA-43EF-91D0-CF2FBD909DA2}">
      <dgm:prSet/>
      <dgm:spPr/>
      <dgm:t>
        <a:bodyPr/>
        <a:lstStyle/>
        <a:p>
          <a:endParaRPr lang="en-US"/>
        </a:p>
      </dgm:t>
    </dgm:pt>
    <dgm:pt modelId="{D624F534-B451-44F8-BEEF-D71A5E0364ED}">
      <dgm:prSet/>
      <dgm:spPr/>
      <dgm:t>
        <a:bodyPr/>
        <a:lstStyle/>
        <a:p>
          <a:r>
            <a:rPr lang="en-US"/>
            <a:t>Visualize</a:t>
          </a:r>
        </a:p>
      </dgm:t>
    </dgm:pt>
    <dgm:pt modelId="{7BAE535E-C5FD-4382-91EB-990F9085AEF3}" type="parTrans" cxnId="{70B81758-28D6-4426-9062-1FAFDF2EE2D9}">
      <dgm:prSet/>
      <dgm:spPr/>
      <dgm:t>
        <a:bodyPr/>
        <a:lstStyle/>
        <a:p>
          <a:endParaRPr lang="en-US"/>
        </a:p>
      </dgm:t>
    </dgm:pt>
    <dgm:pt modelId="{C014E91F-1C86-44FD-B152-1577505655A7}" type="sibTrans" cxnId="{70B81758-28D6-4426-9062-1FAFDF2EE2D9}">
      <dgm:prSet/>
      <dgm:spPr/>
      <dgm:t>
        <a:bodyPr/>
        <a:lstStyle/>
        <a:p>
          <a:endParaRPr lang="en-US"/>
        </a:p>
      </dgm:t>
    </dgm:pt>
    <dgm:pt modelId="{C696DAF3-D981-4F44-A5D2-C507ADA3CEE0}">
      <dgm:prSet/>
      <dgm:spPr/>
      <dgm:t>
        <a:bodyPr/>
        <a:lstStyle/>
        <a:p>
          <a:r>
            <a:rPr lang="en-US"/>
            <a:t>Visualize State-wise Female Population</a:t>
          </a:r>
        </a:p>
      </dgm:t>
    </dgm:pt>
    <dgm:pt modelId="{9139BE34-C344-4796-8A42-F79016B15A4D}" type="parTrans" cxnId="{4981FAD8-EB26-4115-8D0B-AA5634847704}">
      <dgm:prSet/>
      <dgm:spPr/>
      <dgm:t>
        <a:bodyPr/>
        <a:lstStyle/>
        <a:p>
          <a:endParaRPr lang="en-US"/>
        </a:p>
      </dgm:t>
    </dgm:pt>
    <dgm:pt modelId="{0A13417F-E31A-4E4E-96E8-BAE9672460DA}" type="sibTrans" cxnId="{4981FAD8-EB26-4115-8D0B-AA5634847704}">
      <dgm:prSet/>
      <dgm:spPr/>
      <dgm:t>
        <a:bodyPr/>
        <a:lstStyle/>
        <a:p>
          <a:endParaRPr lang="en-US"/>
        </a:p>
      </dgm:t>
    </dgm:pt>
    <dgm:pt modelId="{D1DBA8E9-E802-4467-8AD6-0E75DCB077C8}">
      <dgm:prSet/>
      <dgm:spPr/>
      <dgm:t>
        <a:bodyPr/>
        <a:lstStyle/>
        <a:p>
          <a:r>
            <a:rPr lang="en-US"/>
            <a:t>Compare</a:t>
          </a:r>
        </a:p>
      </dgm:t>
    </dgm:pt>
    <dgm:pt modelId="{A542986D-088C-4D87-8320-95D189282ED8}" type="parTrans" cxnId="{1A5BDD0C-4765-43B4-9EDA-AF66BAE4CBB0}">
      <dgm:prSet/>
      <dgm:spPr/>
      <dgm:t>
        <a:bodyPr/>
        <a:lstStyle/>
        <a:p>
          <a:endParaRPr lang="en-US"/>
        </a:p>
      </dgm:t>
    </dgm:pt>
    <dgm:pt modelId="{2939B7BB-C6B2-4399-8DB3-47A6DC60E22B}" type="sibTrans" cxnId="{1A5BDD0C-4765-43B4-9EDA-AF66BAE4CBB0}">
      <dgm:prSet/>
      <dgm:spPr/>
      <dgm:t>
        <a:bodyPr/>
        <a:lstStyle/>
        <a:p>
          <a:endParaRPr lang="en-US"/>
        </a:p>
      </dgm:t>
    </dgm:pt>
    <dgm:pt modelId="{5A5B78A5-CC1D-415F-BDFF-E7FC202099ED}">
      <dgm:prSet/>
      <dgm:spPr/>
      <dgm:t>
        <a:bodyPr/>
        <a:lstStyle/>
        <a:p>
          <a:r>
            <a:rPr lang="en-US"/>
            <a:t>Compare Rural vs Urban Households</a:t>
          </a:r>
        </a:p>
      </dgm:t>
    </dgm:pt>
    <dgm:pt modelId="{388A6714-8CD4-4637-A5F5-A54760EF7299}" type="parTrans" cxnId="{DAD5B066-25AD-44AE-984B-A4C02B6645CE}">
      <dgm:prSet/>
      <dgm:spPr/>
      <dgm:t>
        <a:bodyPr/>
        <a:lstStyle/>
        <a:p>
          <a:endParaRPr lang="en-US"/>
        </a:p>
      </dgm:t>
    </dgm:pt>
    <dgm:pt modelId="{8D157381-B747-44CD-B3E2-BBDF9278FCF8}" type="sibTrans" cxnId="{DAD5B066-25AD-44AE-984B-A4C02B6645CE}">
      <dgm:prSet/>
      <dgm:spPr/>
      <dgm:t>
        <a:bodyPr/>
        <a:lstStyle/>
        <a:p>
          <a:endParaRPr lang="en-US"/>
        </a:p>
      </dgm:t>
    </dgm:pt>
    <dgm:pt modelId="{B7857566-DE01-45D7-B828-0278992D44F5}">
      <dgm:prSet/>
      <dgm:spPr/>
      <dgm:t>
        <a:bodyPr/>
        <a:lstStyle/>
        <a:p>
          <a:r>
            <a:rPr lang="en-US"/>
            <a:t>Visualize</a:t>
          </a:r>
        </a:p>
      </dgm:t>
    </dgm:pt>
    <dgm:pt modelId="{A267D929-C895-4997-A70F-45C508CE069D}" type="parTrans" cxnId="{827CDE19-0A88-4326-9C33-E5A8248E437C}">
      <dgm:prSet/>
      <dgm:spPr/>
      <dgm:t>
        <a:bodyPr/>
        <a:lstStyle/>
        <a:p>
          <a:endParaRPr lang="en-US"/>
        </a:p>
      </dgm:t>
    </dgm:pt>
    <dgm:pt modelId="{AC23AFAD-E386-4FDF-B77F-193F363F6354}" type="sibTrans" cxnId="{827CDE19-0A88-4326-9C33-E5A8248E437C}">
      <dgm:prSet/>
      <dgm:spPr/>
      <dgm:t>
        <a:bodyPr/>
        <a:lstStyle/>
        <a:p>
          <a:endParaRPr lang="en-US"/>
        </a:p>
      </dgm:t>
    </dgm:pt>
    <dgm:pt modelId="{D0EDCB3E-20F5-4C75-A3BA-60CBD18EC117}">
      <dgm:prSet/>
      <dgm:spPr/>
      <dgm:t>
        <a:bodyPr/>
        <a:lstStyle/>
        <a:p>
          <a:r>
            <a:rPr lang="en-US"/>
            <a:t>Visualize Population Density Heatmap</a:t>
          </a:r>
        </a:p>
      </dgm:t>
    </dgm:pt>
    <dgm:pt modelId="{6AE93044-0901-4E6F-9F19-0BE0395B829B}" type="parTrans" cxnId="{4BFBF9A6-907B-4C8A-9F0C-B3202CE8B483}">
      <dgm:prSet/>
      <dgm:spPr/>
      <dgm:t>
        <a:bodyPr/>
        <a:lstStyle/>
        <a:p>
          <a:endParaRPr lang="en-US"/>
        </a:p>
      </dgm:t>
    </dgm:pt>
    <dgm:pt modelId="{28BE262F-E1C2-44BC-86E1-9C689CC4733A}" type="sibTrans" cxnId="{4BFBF9A6-907B-4C8A-9F0C-B3202CE8B483}">
      <dgm:prSet/>
      <dgm:spPr/>
      <dgm:t>
        <a:bodyPr/>
        <a:lstStyle/>
        <a:p>
          <a:endParaRPr lang="en-US"/>
        </a:p>
      </dgm:t>
    </dgm:pt>
    <dgm:pt modelId="{0F74A325-DD94-CC47-B8FE-E4C51FFAAE97}" type="pres">
      <dgm:prSet presAssocID="{0F8D3997-ADAE-4D69-B359-3214BB3B9DCF}" presName="Name0" presStyleCnt="0">
        <dgm:presLayoutVars>
          <dgm:dir/>
          <dgm:animLvl val="lvl"/>
          <dgm:resizeHandles val="exact"/>
        </dgm:presLayoutVars>
      </dgm:prSet>
      <dgm:spPr/>
    </dgm:pt>
    <dgm:pt modelId="{A1B8AA16-FD10-BF47-BA74-356B2961F964}" type="pres">
      <dgm:prSet presAssocID="{B7857566-DE01-45D7-B828-0278992D44F5}" presName="boxAndChildren" presStyleCnt="0"/>
      <dgm:spPr/>
    </dgm:pt>
    <dgm:pt modelId="{06176554-5112-F146-9DCF-34EC552E25F5}" type="pres">
      <dgm:prSet presAssocID="{B7857566-DE01-45D7-B828-0278992D44F5}" presName="parentTextBox" presStyleLbl="alignNode1" presStyleIdx="0" presStyleCnt="5"/>
      <dgm:spPr/>
    </dgm:pt>
    <dgm:pt modelId="{52399326-FB85-004F-AF2E-6E3549C64C46}" type="pres">
      <dgm:prSet presAssocID="{B7857566-DE01-45D7-B828-0278992D44F5}" presName="descendantBox" presStyleLbl="bgAccFollowNode1" presStyleIdx="0" presStyleCnt="5"/>
      <dgm:spPr/>
    </dgm:pt>
    <dgm:pt modelId="{BBCA4ABF-00B2-CB4E-8271-5876EE8C55B1}" type="pres">
      <dgm:prSet presAssocID="{2939B7BB-C6B2-4399-8DB3-47A6DC60E22B}" presName="sp" presStyleCnt="0"/>
      <dgm:spPr/>
    </dgm:pt>
    <dgm:pt modelId="{42D74329-BACD-AB47-8DE4-3DEC68E1778A}" type="pres">
      <dgm:prSet presAssocID="{D1DBA8E9-E802-4467-8AD6-0E75DCB077C8}" presName="arrowAndChildren" presStyleCnt="0"/>
      <dgm:spPr/>
    </dgm:pt>
    <dgm:pt modelId="{0B3A9653-0633-954A-9729-4AE091BD86DE}" type="pres">
      <dgm:prSet presAssocID="{D1DBA8E9-E802-4467-8AD6-0E75DCB077C8}" presName="parentTextArrow" presStyleLbl="node1" presStyleIdx="0" presStyleCnt="0"/>
      <dgm:spPr/>
    </dgm:pt>
    <dgm:pt modelId="{876A7919-08CF-5442-940D-C8667DAA42CF}" type="pres">
      <dgm:prSet presAssocID="{D1DBA8E9-E802-4467-8AD6-0E75DCB077C8}" presName="arrow" presStyleLbl="alignNode1" presStyleIdx="1" presStyleCnt="5"/>
      <dgm:spPr/>
    </dgm:pt>
    <dgm:pt modelId="{85AF7FEC-3AEB-C34A-B03A-08E948CA0352}" type="pres">
      <dgm:prSet presAssocID="{D1DBA8E9-E802-4467-8AD6-0E75DCB077C8}" presName="descendantArrow" presStyleLbl="bgAccFollowNode1" presStyleIdx="1" presStyleCnt="5"/>
      <dgm:spPr/>
    </dgm:pt>
    <dgm:pt modelId="{37F516C9-4D22-624C-8340-78C3C110302A}" type="pres">
      <dgm:prSet presAssocID="{C014E91F-1C86-44FD-B152-1577505655A7}" presName="sp" presStyleCnt="0"/>
      <dgm:spPr/>
    </dgm:pt>
    <dgm:pt modelId="{63FB4A36-3FA1-154B-98FF-BE3D1CC9D5AE}" type="pres">
      <dgm:prSet presAssocID="{D624F534-B451-44F8-BEEF-D71A5E0364ED}" presName="arrowAndChildren" presStyleCnt="0"/>
      <dgm:spPr/>
    </dgm:pt>
    <dgm:pt modelId="{EB3B0F95-E412-AC46-B5CD-25394E0FFA76}" type="pres">
      <dgm:prSet presAssocID="{D624F534-B451-44F8-BEEF-D71A5E0364ED}" presName="parentTextArrow" presStyleLbl="node1" presStyleIdx="0" presStyleCnt="0"/>
      <dgm:spPr/>
    </dgm:pt>
    <dgm:pt modelId="{5BD05674-F986-634F-B8B0-B29FF6FFD016}" type="pres">
      <dgm:prSet presAssocID="{D624F534-B451-44F8-BEEF-D71A5E0364ED}" presName="arrow" presStyleLbl="alignNode1" presStyleIdx="2" presStyleCnt="5"/>
      <dgm:spPr/>
    </dgm:pt>
    <dgm:pt modelId="{3B3955BD-0A7A-7F46-A949-7B366004B684}" type="pres">
      <dgm:prSet presAssocID="{D624F534-B451-44F8-BEEF-D71A5E0364ED}" presName="descendantArrow" presStyleLbl="bgAccFollowNode1" presStyleIdx="2" presStyleCnt="5"/>
      <dgm:spPr/>
    </dgm:pt>
    <dgm:pt modelId="{49A5F2DD-6EDA-744C-AB45-133FE156CC9A}" type="pres">
      <dgm:prSet presAssocID="{D174FC02-11F7-4767-9827-E3ED8D075F3C}" presName="sp" presStyleCnt="0"/>
      <dgm:spPr/>
    </dgm:pt>
    <dgm:pt modelId="{97478373-2C26-F044-B7D6-0D9E66886744}" type="pres">
      <dgm:prSet presAssocID="{F0695F3D-AEA5-4A13-BE2E-8F0017B497A5}" presName="arrowAndChildren" presStyleCnt="0"/>
      <dgm:spPr/>
    </dgm:pt>
    <dgm:pt modelId="{6FD85AAA-BCB7-AF42-BA99-87B014709C47}" type="pres">
      <dgm:prSet presAssocID="{F0695F3D-AEA5-4A13-BE2E-8F0017B497A5}" presName="parentTextArrow" presStyleLbl="node1" presStyleIdx="0" presStyleCnt="0"/>
      <dgm:spPr/>
    </dgm:pt>
    <dgm:pt modelId="{F26C3A2D-E60A-3840-89CB-C1DC66C0B472}" type="pres">
      <dgm:prSet presAssocID="{F0695F3D-AEA5-4A13-BE2E-8F0017B497A5}" presName="arrow" presStyleLbl="alignNode1" presStyleIdx="3" presStyleCnt="5"/>
      <dgm:spPr/>
    </dgm:pt>
    <dgm:pt modelId="{AAB3E239-BD7A-894C-9A2E-3F9C7AB46AE3}" type="pres">
      <dgm:prSet presAssocID="{F0695F3D-AEA5-4A13-BE2E-8F0017B497A5}" presName="descendantArrow" presStyleLbl="bgAccFollowNode1" presStyleIdx="3" presStyleCnt="5"/>
      <dgm:spPr/>
    </dgm:pt>
    <dgm:pt modelId="{E30155E1-211B-284B-B713-D34A006DD8ED}" type="pres">
      <dgm:prSet presAssocID="{7B5BB21B-9705-448A-A512-BBE8155C9A81}" presName="sp" presStyleCnt="0"/>
      <dgm:spPr/>
    </dgm:pt>
    <dgm:pt modelId="{B130B4B4-70E9-5A4F-AD53-2F40C59578ED}" type="pres">
      <dgm:prSet presAssocID="{B47CAE80-502C-4423-B2DA-46B3A3838A75}" presName="arrowAndChildren" presStyleCnt="0"/>
      <dgm:spPr/>
    </dgm:pt>
    <dgm:pt modelId="{0F9E3301-05CF-A742-9A5B-3B0BBF7BD445}" type="pres">
      <dgm:prSet presAssocID="{B47CAE80-502C-4423-B2DA-46B3A3838A75}" presName="parentTextArrow" presStyleLbl="node1" presStyleIdx="0" presStyleCnt="0"/>
      <dgm:spPr/>
    </dgm:pt>
    <dgm:pt modelId="{278A07E6-D654-7E43-AB49-321EE264761F}" type="pres">
      <dgm:prSet presAssocID="{B47CAE80-502C-4423-B2DA-46B3A3838A75}" presName="arrow" presStyleLbl="alignNode1" presStyleIdx="4" presStyleCnt="5"/>
      <dgm:spPr/>
    </dgm:pt>
    <dgm:pt modelId="{F3905DD4-68B4-3C44-9F71-AA0A7FBF7447}" type="pres">
      <dgm:prSet presAssocID="{B47CAE80-502C-4423-B2DA-46B3A3838A75}" presName="descendantArrow" presStyleLbl="bgAccFollowNode1" presStyleIdx="4" presStyleCnt="5"/>
      <dgm:spPr/>
    </dgm:pt>
  </dgm:ptLst>
  <dgm:cxnLst>
    <dgm:cxn modelId="{44128E03-E230-E84F-B757-9820696ACC11}" type="presOf" srcId="{B7857566-DE01-45D7-B828-0278992D44F5}" destId="{06176554-5112-F146-9DCF-34EC552E25F5}" srcOrd="0" destOrd="0" presId="urn:microsoft.com/office/officeart/2016/7/layout/VerticalDownArrowProcess"/>
    <dgm:cxn modelId="{1A5BDD0C-4765-43B4-9EDA-AF66BAE4CBB0}" srcId="{0F8D3997-ADAE-4D69-B359-3214BB3B9DCF}" destId="{D1DBA8E9-E802-4467-8AD6-0E75DCB077C8}" srcOrd="3" destOrd="0" parTransId="{A542986D-088C-4D87-8320-95D189282ED8}" sibTransId="{2939B7BB-C6B2-4399-8DB3-47A6DC60E22B}"/>
    <dgm:cxn modelId="{C705BE0D-A28B-2F44-8C15-E203A96913B3}" type="presOf" srcId="{D1DBA8E9-E802-4467-8AD6-0E75DCB077C8}" destId="{0B3A9653-0633-954A-9729-4AE091BD86DE}" srcOrd="0" destOrd="0" presId="urn:microsoft.com/office/officeart/2016/7/layout/VerticalDownArrowProcess"/>
    <dgm:cxn modelId="{827CDE19-0A88-4326-9C33-E5A8248E437C}" srcId="{0F8D3997-ADAE-4D69-B359-3214BB3B9DCF}" destId="{B7857566-DE01-45D7-B828-0278992D44F5}" srcOrd="4" destOrd="0" parTransId="{A267D929-C895-4997-A70F-45C508CE069D}" sibTransId="{AC23AFAD-E386-4FDF-B77F-193F363F6354}"/>
    <dgm:cxn modelId="{B22C4522-826C-2A46-A02D-8375D38679D6}" type="presOf" srcId="{A2C309E2-2D3F-4066-99B7-FD326FCDE678}" destId="{F3905DD4-68B4-3C44-9F71-AA0A7FBF7447}" srcOrd="0" destOrd="0" presId="urn:microsoft.com/office/officeart/2016/7/layout/VerticalDownArrowProcess"/>
    <dgm:cxn modelId="{823D032D-1A11-4883-8FA3-E9A36E6029A5}" srcId="{B47CAE80-502C-4423-B2DA-46B3A3838A75}" destId="{A2C309E2-2D3F-4066-99B7-FD326FCDE678}" srcOrd="0" destOrd="0" parTransId="{EF516643-3A7A-4433-909E-3AD63C5398FE}" sibTransId="{6C5501AC-580A-4F2E-8D23-77FEB7D443B6}"/>
    <dgm:cxn modelId="{BCAC2252-CF1A-4E4A-9C4E-B4E4D7B8E1A9}" type="presOf" srcId="{F0695F3D-AEA5-4A13-BE2E-8F0017B497A5}" destId="{6FD85AAA-BCB7-AF42-BA99-87B014709C47}" srcOrd="0" destOrd="0" presId="urn:microsoft.com/office/officeart/2016/7/layout/VerticalDownArrowProcess"/>
    <dgm:cxn modelId="{70B81758-28D6-4426-9062-1FAFDF2EE2D9}" srcId="{0F8D3997-ADAE-4D69-B359-3214BB3B9DCF}" destId="{D624F534-B451-44F8-BEEF-D71A5E0364ED}" srcOrd="2" destOrd="0" parTransId="{7BAE535E-C5FD-4382-91EB-990F9085AEF3}" sibTransId="{C014E91F-1C86-44FD-B152-1577505655A7}"/>
    <dgm:cxn modelId="{2445415E-8D1F-E848-87B7-39582D45F372}" type="presOf" srcId="{D624F534-B451-44F8-BEEF-D71A5E0364ED}" destId="{EB3B0F95-E412-AC46-B5CD-25394E0FFA76}" srcOrd="0" destOrd="0" presId="urn:microsoft.com/office/officeart/2016/7/layout/VerticalDownArrowProcess"/>
    <dgm:cxn modelId="{DAD5B066-25AD-44AE-984B-A4C02B6645CE}" srcId="{D1DBA8E9-E802-4467-8AD6-0E75DCB077C8}" destId="{5A5B78A5-CC1D-415F-BDFF-E7FC202099ED}" srcOrd="0" destOrd="0" parTransId="{388A6714-8CD4-4637-A5F5-A54760EF7299}" sibTransId="{8D157381-B747-44CD-B3E2-BBDF9278FCF8}"/>
    <dgm:cxn modelId="{1B26EE69-597A-B147-8C02-22AB8430D687}" type="presOf" srcId="{B47CAE80-502C-4423-B2DA-46B3A3838A75}" destId="{0F9E3301-05CF-A742-9A5B-3B0BBF7BD445}" srcOrd="0" destOrd="0" presId="urn:microsoft.com/office/officeart/2016/7/layout/VerticalDownArrowProcess"/>
    <dgm:cxn modelId="{FEA76B76-67B7-064B-9E54-D88EEAC8FD14}" type="presOf" srcId="{D9E8BF91-1712-43F5-95AD-0910E8FA43EA}" destId="{AAB3E239-BD7A-894C-9A2E-3F9C7AB46AE3}" srcOrd="0" destOrd="0" presId="urn:microsoft.com/office/officeart/2016/7/layout/VerticalDownArrowProcess"/>
    <dgm:cxn modelId="{CF819676-8AB1-CD44-80E1-39B5E749BDE3}" type="presOf" srcId="{D624F534-B451-44F8-BEEF-D71A5E0364ED}" destId="{5BD05674-F986-634F-B8B0-B29FF6FFD016}" srcOrd="1" destOrd="0" presId="urn:microsoft.com/office/officeart/2016/7/layout/VerticalDownArrowProcess"/>
    <dgm:cxn modelId="{961E37A1-DEAC-5048-B363-5FDDEB45E796}" type="presOf" srcId="{5A5B78A5-CC1D-415F-BDFF-E7FC202099ED}" destId="{85AF7FEC-3AEB-C34A-B03A-08E948CA0352}" srcOrd="0" destOrd="0" presId="urn:microsoft.com/office/officeart/2016/7/layout/VerticalDownArrowProcess"/>
    <dgm:cxn modelId="{4BFBF9A6-907B-4C8A-9F0C-B3202CE8B483}" srcId="{B7857566-DE01-45D7-B828-0278992D44F5}" destId="{D0EDCB3E-20F5-4C75-A3BA-60CBD18EC117}" srcOrd="0" destOrd="0" parTransId="{6AE93044-0901-4E6F-9F19-0BE0395B829B}" sibTransId="{28BE262F-E1C2-44BC-86E1-9C689CC4733A}"/>
    <dgm:cxn modelId="{A0F6E1A8-C833-324B-AF08-4EA2002CB42E}" type="presOf" srcId="{B47CAE80-502C-4423-B2DA-46B3A3838A75}" destId="{278A07E6-D654-7E43-AB49-321EE264761F}" srcOrd="1" destOrd="0" presId="urn:microsoft.com/office/officeart/2016/7/layout/VerticalDownArrowProcess"/>
    <dgm:cxn modelId="{2141E0C0-42B9-404A-8217-E6974D4685DD}" type="presOf" srcId="{F0695F3D-AEA5-4A13-BE2E-8F0017B497A5}" destId="{F26C3A2D-E60A-3840-89CB-C1DC66C0B472}" srcOrd="1" destOrd="0" presId="urn:microsoft.com/office/officeart/2016/7/layout/VerticalDownArrowProcess"/>
    <dgm:cxn modelId="{268996C2-1FC3-419A-8D8E-A72C245D8FF5}" srcId="{0F8D3997-ADAE-4D69-B359-3214BB3B9DCF}" destId="{B47CAE80-502C-4423-B2DA-46B3A3838A75}" srcOrd="0" destOrd="0" parTransId="{6662167B-127F-4B1B-AC3A-3A2280540AA1}" sibTransId="{7B5BB21B-9705-448A-A512-BBE8155C9A81}"/>
    <dgm:cxn modelId="{11B053CB-D5CE-8D44-B91E-F7C01DAB7535}" type="presOf" srcId="{D1DBA8E9-E802-4467-8AD6-0E75DCB077C8}" destId="{876A7919-08CF-5442-940D-C8667DAA42CF}" srcOrd="1" destOrd="0" presId="urn:microsoft.com/office/officeart/2016/7/layout/VerticalDownArrowProcess"/>
    <dgm:cxn modelId="{B53A54D0-71BB-4B6D-B1F5-E6167080C985}" srcId="{0F8D3997-ADAE-4D69-B359-3214BB3B9DCF}" destId="{F0695F3D-AEA5-4A13-BE2E-8F0017B497A5}" srcOrd="1" destOrd="0" parTransId="{2A4A2ED8-AF9B-45CE-8A21-9E3CA5378F07}" sibTransId="{D174FC02-11F7-4767-9827-E3ED8D075F3C}"/>
    <dgm:cxn modelId="{4981FAD8-EB26-4115-8D0B-AA5634847704}" srcId="{D624F534-B451-44F8-BEEF-D71A5E0364ED}" destId="{C696DAF3-D981-4F44-A5D2-C507ADA3CEE0}" srcOrd="0" destOrd="0" parTransId="{9139BE34-C344-4796-8A42-F79016B15A4D}" sibTransId="{0A13417F-E31A-4E4E-96E8-BAE9672460DA}"/>
    <dgm:cxn modelId="{725D72E2-CFB6-494C-92C2-FA73E0554422}" type="presOf" srcId="{D0EDCB3E-20F5-4C75-A3BA-60CBD18EC117}" destId="{52399326-FB85-004F-AF2E-6E3549C64C46}" srcOrd="0" destOrd="0" presId="urn:microsoft.com/office/officeart/2016/7/layout/VerticalDownArrowProcess"/>
    <dgm:cxn modelId="{15D759E7-0C9D-BA42-A386-D85AB07510F5}" type="presOf" srcId="{0F8D3997-ADAE-4D69-B359-3214BB3B9DCF}" destId="{0F74A325-DD94-CC47-B8FE-E4C51FFAAE97}" srcOrd="0" destOrd="0" presId="urn:microsoft.com/office/officeart/2016/7/layout/VerticalDownArrowProcess"/>
    <dgm:cxn modelId="{B9D12AEE-39CA-43EF-91D0-CF2FBD909DA2}" srcId="{F0695F3D-AEA5-4A13-BE2E-8F0017B497A5}" destId="{D9E8BF91-1712-43F5-95AD-0910E8FA43EA}" srcOrd="0" destOrd="0" parTransId="{12E400C0-C4F7-411B-8954-0EBC3120FDDB}" sibTransId="{71AAD862-0776-4E35-8338-1B695A450B6B}"/>
    <dgm:cxn modelId="{B1AC48F3-5073-164A-A22D-C9EA8B44E460}" type="presOf" srcId="{C696DAF3-D981-4F44-A5D2-C507ADA3CEE0}" destId="{3B3955BD-0A7A-7F46-A949-7B366004B684}" srcOrd="0" destOrd="0" presId="urn:microsoft.com/office/officeart/2016/7/layout/VerticalDownArrowProcess"/>
    <dgm:cxn modelId="{6190E89B-2CA3-0341-9298-E961DFD7E026}" type="presParOf" srcId="{0F74A325-DD94-CC47-B8FE-E4C51FFAAE97}" destId="{A1B8AA16-FD10-BF47-BA74-356B2961F964}" srcOrd="0" destOrd="0" presId="urn:microsoft.com/office/officeart/2016/7/layout/VerticalDownArrowProcess"/>
    <dgm:cxn modelId="{FDAFC08D-91A4-4746-BF19-EFD2BF02267B}" type="presParOf" srcId="{A1B8AA16-FD10-BF47-BA74-356B2961F964}" destId="{06176554-5112-F146-9DCF-34EC552E25F5}" srcOrd="0" destOrd="0" presId="urn:microsoft.com/office/officeart/2016/7/layout/VerticalDownArrowProcess"/>
    <dgm:cxn modelId="{027E8077-52CF-A949-BA1F-2681988E0690}" type="presParOf" srcId="{A1B8AA16-FD10-BF47-BA74-356B2961F964}" destId="{52399326-FB85-004F-AF2E-6E3549C64C46}" srcOrd="1" destOrd="0" presId="urn:microsoft.com/office/officeart/2016/7/layout/VerticalDownArrowProcess"/>
    <dgm:cxn modelId="{224071C3-6D00-0845-A532-56FB3A52B0AD}" type="presParOf" srcId="{0F74A325-DD94-CC47-B8FE-E4C51FFAAE97}" destId="{BBCA4ABF-00B2-CB4E-8271-5876EE8C55B1}" srcOrd="1" destOrd="0" presId="urn:microsoft.com/office/officeart/2016/7/layout/VerticalDownArrowProcess"/>
    <dgm:cxn modelId="{CC108420-509B-1D45-A729-76224FF41E94}" type="presParOf" srcId="{0F74A325-DD94-CC47-B8FE-E4C51FFAAE97}" destId="{42D74329-BACD-AB47-8DE4-3DEC68E1778A}" srcOrd="2" destOrd="0" presId="urn:microsoft.com/office/officeart/2016/7/layout/VerticalDownArrowProcess"/>
    <dgm:cxn modelId="{9A0B0B3A-A7AB-4948-A3D3-A858D1CB2617}" type="presParOf" srcId="{42D74329-BACD-AB47-8DE4-3DEC68E1778A}" destId="{0B3A9653-0633-954A-9729-4AE091BD86DE}" srcOrd="0" destOrd="0" presId="urn:microsoft.com/office/officeart/2016/7/layout/VerticalDownArrowProcess"/>
    <dgm:cxn modelId="{8A0F019D-DB3B-8840-A339-B2E6A0906D13}" type="presParOf" srcId="{42D74329-BACD-AB47-8DE4-3DEC68E1778A}" destId="{876A7919-08CF-5442-940D-C8667DAA42CF}" srcOrd="1" destOrd="0" presId="urn:microsoft.com/office/officeart/2016/7/layout/VerticalDownArrowProcess"/>
    <dgm:cxn modelId="{34827117-D030-0A46-9C6A-8249110A207D}" type="presParOf" srcId="{42D74329-BACD-AB47-8DE4-3DEC68E1778A}" destId="{85AF7FEC-3AEB-C34A-B03A-08E948CA0352}" srcOrd="2" destOrd="0" presId="urn:microsoft.com/office/officeart/2016/7/layout/VerticalDownArrowProcess"/>
    <dgm:cxn modelId="{B5B19204-C79F-6848-AA73-407EE32D0B13}" type="presParOf" srcId="{0F74A325-DD94-CC47-B8FE-E4C51FFAAE97}" destId="{37F516C9-4D22-624C-8340-78C3C110302A}" srcOrd="3" destOrd="0" presId="urn:microsoft.com/office/officeart/2016/7/layout/VerticalDownArrowProcess"/>
    <dgm:cxn modelId="{7CF3BA71-AAB6-8245-B652-FD5B192A2BA8}" type="presParOf" srcId="{0F74A325-DD94-CC47-B8FE-E4C51FFAAE97}" destId="{63FB4A36-3FA1-154B-98FF-BE3D1CC9D5AE}" srcOrd="4" destOrd="0" presId="urn:microsoft.com/office/officeart/2016/7/layout/VerticalDownArrowProcess"/>
    <dgm:cxn modelId="{54A01C99-12A1-8845-A856-61097F0FB542}" type="presParOf" srcId="{63FB4A36-3FA1-154B-98FF-BE3D1CC9D5AE}" destId="{EB3B0F95-E412-AC46-B5CD-25394E0FFA76}" srcOrd="0" destOrd="0" presId="urn:microsoft.com/office/officeart/2016/7/layout/VerticalDownArrowProcess"/>
    <dgm:cxn modelId="{0EC27CD0-088D-5F47-8FA2-E628477FD1B1}" type="presParOf" srcId="{63FB4A36-3FA1-154B-98FF-BE3D1CC9D5AE}" destId="{5BD05674-F986-634F-B8B0-B29FF6FFD016}" srcOrd="1" destOrd="0" presId="urn:microsoft.com/office/officeart/2016/7/layout/VerticalDownArrowProcess"/>
    <dgm:cxn modelId="{1F914CD5-3883-244E-903E-D0D32078ACDE}" type="presParOf" srcId="{63FB4A36-3FA1-154B-98FF-BE3D1CC9D5AE}" destId="{3B3955BD-0A7A-7F46-A949-7B366004B684}" srcOrd="2" destOrd="0" presId="urn:microsoft.com/office/officeart/2016/7/layout/VerticalDownArrowProcess"/>
    <dgm:cxn modelId="{57DF9706-E650-C54E-B08C-AE120FD55BC8}" type="presParOf" srcId="{0F74A325-DD94-CC47-B8FE-E4C51FFAAE97}" destId="{49A5F2DD-6EDA-744C-AB45-133FE156CC9A}" srcOrd="5" destOrd="0" presId="urn:microsoft.com/office/officeart/2016/7/layout/VerticalDownArrowProcess"/>
    <dgm:cxn modelId="{1E3F1CAA-F658-D840-B34F-9102387824E8}" type="presParOf" srcId="{0F74A325-DD94-CC47-B8FE-E4C51FFAAE97}" destId="{97478373-2C26-F044-B7D6-0D9E66886744}" srcOrd="6" destOrd="0" presId="urn:microsoft.com/office/officeart/2016/7/layout/VerticalDownArrowProcess"/>
    <dgm:cxn modelId="{4A523590-8CEA-7D44-B69F-CE2F13D58DA2}" type="presParOf" srcId="{97478373-2C26-F044-B7D6-0D9E66886744}" destId="{6FD85AAA-BCB7-AF42-BA99-87B014709C47}" srcOrd="0" destOrd="0" presId="urn:microsoft.com/office/officeart/2016/7/layout/VerticalDownArrowProcess"/>
    <dgm:cxn modelId="{3CDB2FF0-A4BA-5540-B6B8-769EDF59E96F}" type="presParOf" srcId="{97478373-2C26-F044-B7D6-0D9E66886744}" destId="{F26C3A2D-E60A-3840-89CB-C1DC66C0B472}" srcOrd="1" destOrd="0" presId="urn:microsoft.com/office/officeart/2016/7/layout/VerticalDownArrowProcess"/>
    <dgm:cxn modelId="{37FD2AE7-B707-8442-9D73-DF2D82B19AF0}" type="presParOf" srcId="{97478373-2C26-F044-B7D6-0D9E66886744}" destId="{AAB3E239-BD7A-894C-9A2E-3F9C7AB46AE3}" srcOrd="2" destOrd="0" presId="urn:microsoft.com/office/officeart/2016/7/layout/VerticalDownArrowProcess"/>
    <dgm:cxn modelId="{5B83A813-22E9-6E49-8B21-C2493B85E09C}" type="presParOf" srcId="{0F74A325-DD94-CC47-B8FE-E4C51FFAAE97}" destId="{E30155E1-211B-284B-B713-D34A006DD8ED}" srcOrd="7" destOrd="0" presId="urn:microsoft.com/office/officeart/2016/7/layout/VerticalDownArrowProcess"/>
    <dgm:cxn modelId="{8112309B-B885-2440-A2D2-48710B5A3D9A}" type="presParOf" srcId="{0F74A325-DD94-CC47-B8FE-E4C51FFAAE97}" destId="{B130B4B4-70E9-5A4F-AD53-2F40C59578ED}" srcOrd="8" destOrd="0" presId="urn:microsoft.com/office/officeart/2016/7/layout/VerticalDownArrowProcess"/>
    <dgm:cxn modelId="{5F163371-14E3-754D-992B-128A8CAED696}" type="presParOf" srcId="{B130B4B4-70E9-5A4F-AD53-2F40C59578ED}" destId="{0F9E3301-05CF-A742-9A5B-3B0BBF7BD445}" srcOrd="0" destOrd="0" presId="urn:microsoft.com/office/officeart/2016/7/layout/VerticalDownArrowProcess"/>
    <dgm:cxn modelId="{01C1E547-52FA-2946-ACE7-E43F07CE56A5}" type="presParOf" srcId="{B130B4B4-70E9-5A4F-AD53-2F40C59578ED}" destId="{278A07E6-D654-7E43-AB49-321EE264761F}" srcOrd="1" destOrd="0" presId="urn:microsoft.com/office/officeart/2016/7/layout/VerticalDownArrowProcess"/>
    <dgm:cxn modelId="{93ACE4C4-CD47-3240-852B-F9C661B888F4}" type="presParOf" srcId="{B130B4B4-70E9-5A4F-AD53-2F40C59578ED}" destId="{F3905DD4-68B4-3C44-9F71-AA0A7FBF744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3F7A1-CBF4-4AEB-A8A8-F2A83E344B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5BF3CA-2E90-4C26-95C5-28AD70073FFE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https://censusindia.gov.in/census.website/data/census-tablesDataset</a:t>
          </a:r>
          <a:r>
            <a:rPr lang="en-US"/>
            <a:t>  A-1_NO_OF_VILLAGES_TOWNS_HOUSEHOLDS_POPULATION_AND_AREA</a:t>
          </a:r>
        </a:p>
      </dgm:t>
    </dgm:pt>
    <dgm:pt modelId="{9907EAC2-09DA-455A-87BE-084883631B6D}" type="parTrans" cxnId="{78C1EFA6-EB09-4DAE-B463-4CD2AF5C8D74}">
      <dgm:prSet/>
      <dgm:spPr/>
      <dgm:t>
        <a:bodyPr/>
        <a:lstStyle/>
        <a:p>
          <a:endParaRPr lang="en-US"/>
        </a:p>
      </dgm:t>
    </dgm:pt>
    <dgm:pt modelId="{685CB414-14AB-492C-9826-465A26C99D88}" type="sibTrans" cxnId="{78C1EFA6-EB09-4DAE-B463-4CD2AF5C8D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240D80-3637-488E-9358-4B45F2F5CE0B}">
      <dgm:prSet/>
      <dgm:spPr/>
      <dgm:t>
        <a:bodyPr/>
        <a:lstStyle/>
        <a:p>
          <a:r>
            <a:rPr lang="en-US"/>
            <a:t>Format: Excel (.xlsx), 10,000+ rows</a:t>
          </a:r>
        </a:p>
      </dgm:t>
    </dgm:pt>
    <dgm:pt modelId="{F9811C6A-B9A7-49D4-B294-DA0C5C72078B}" type="parTrans" cxnId="{F136FD09-8D81-40E2-AE02-199B931AA327}">
      <dgm:prSet/>
      <dgm:spPr/>
      <dgm:t>
        <a:bodyPr/>
        <a:lstStyle/>
        <a:p>
          <a:endParaRPr lang="en-US"/>
        </a:p>
      </dgm:t>
    </dgm:pt>
    <dgm:pt modelId="{63E14085-85EC-4A7C-B69C-25E5A716751E}" type="sibTrans" cxnId="{F136FD09-8D81-40E2-AE02-199B931AA3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E8AD697-6ECA-457F-8CE4-4BCE36592791}">
      <dgm:prSet/>
      <dgm:spPr/>
      <dgm:t>
        <a:bodyPr/>
        <a:lstStyle/>
        <a:p>
          <a:r>
            <a:rPr lang="en-US"/>
            <a:t>Data fields: State name, gender-wise population, area, household counts</a:t>
          </a:r>
        </a:p>
      </dgm:t>
    </dgm:pt>
    <dgm:pt modelId="{0EECFE35-3D0C-48B3-9BCE-85BAF428BE0F}" type="parTrans" cxnId="{6D44E5C3-F7F2-42A7-8FDF-EB0EEB2531CE}">
      <dgm:prSet/>
      <dgm:spPr/>
      <dgm:t>
        <a:bodyPr/>
        <a:lstStyle/>
        <a:p>
          <a:endParaRPr lang="en-US"/>
        </a:p>
      </dgm:t>
    </dgm:pt>
    <dgm:pt modelId="{41F998BE-491A-4BCE-AA42-4C82A042B4C6}" type="sibTrans" cxnId="{6D44E5C3-F7F2-42A7-8FDF-EB0EEB2531C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5C4607B-84D7-AC44-BF43-AB94C7886435}" type="pres">
      <dgm:prSet presAssocID="{8E03F7A1-CBF4-4AEB-A8A8-F2A83E344B28}" presName="Name0" presStyleCnt="0">
        <dgm:presLayoutVars>
          <dgm:animLvl val="lvl"/>
          <dgm:resizeHandles val="exact"/>
        </dgm:presLayoutVars>
      </dgm:prSet>
      <dgm:spPr/>
    </dgm:pt>
    <dgm:pt modelId="{6E3BCC72-6DA6-7F46-8B21-185E45B303BE}" type="pres">
      <dgm:prSet presAssocID="{265BF3CA-2E90-4C26-95C5-28AD70073FFE}" presName="compositeNode" presStyleCnt="0">
        <dgm:presLayoutVars>
          <dgm:bulletEnabled val="1"/>
        </dgm:presLayoutVars>
      </dgm:prSet>
      <dgm:spPr/>
    </dgm:pt>
    <dgm:pt modelId="{D3A3261F-381D-C14E-A0D5-CC957F229FAD}" type="pres">
      <dgm:prSet presAssocID="{265BF3CA-2E90-4C26-95C5-28AD70073FFE}" presName="bgRect" presStyleLbl="alignNode1" presStyleIdx="0" presStyleCnt="3"/>
      <dgm:spPr/>
    </dgm:pt>
    <dgm:pt modelId="{E48837FA-0895-EB46-832F-7D1D0D2E4AA4}" type="pres">
      <dgm:prSet presAssocID="{685CB414-14AB-492C-9826-465A26C99D8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0F313F4-A3B7-9A40-8465-5116A58A5A4B}" type="pres">
      <dgm:prSet presAssocID="{265BF3CA-2E90-4C26-95C5-28AD70073FFE}" presName="nodeRect" presStyleLbl="alignNode1" presStyleIdx="0" presStyleCnt="3">
        <dgm:presLayoutVars>
          <dgm:bulletEnabled val="1"/>
        </dgm:presLayoutVars>
      </dgm:prSet>
      <dgm:spPr/>
    </dgm:pt>
    <dgm:pt modelId="{E1DFC291-F2D4-E342-BBA2-FE21B5B2484F}" type="pres">
      <dgm:prSet presAssocID="{685CB414-14AB-492C-9826-465A26C99D88}" presName="sibTrans" presStyleCnt="0"/>
      <dgm:spPr/>
    </dgm:pt>
    <dgm:pt modelId="{5ABAF7C8-6884-B547-89E7-F9DBD7859FB8}" type="pres">
      <dgm:prSet presAssocID="{5D240D80-3637-488E-9358-4B45F2F5CE0B}" presName="compositeNode" presStyleCnt="0">
        <dgm:presLayoutVars>
          <dgm:bulletEnabled val="1"/>
        </dgm:presLayoutVars>
      </dgm:prSet>
      <dgm:spPr/>
    </dgm:pt>
    <dgm:pt modelId="{364F05B9-AF2B-7A48-8F4B-1B0977869733}" type="pres">
      <dgm:prSet presAssocID="{5D240D80-3637-488E-9358-4B45F2F5CE0B}" presName="bgRect" presStyleLbl="alignNode1" presStyleIdx="1" presStyleCnt="3"/>
      <dgm:spPr/>
    </dgm:pt>
    <dgm:pt modelId="{3B60BF91-1E63-8D46-88EB-ACBA8C3F9ABB}" type="pres">
      <dgm:prSet presAssocID="{63E14085-85EC-4A7C-B69C-25E5A716751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F8210D7-CB58-7940-BDF3-B6204084E096}" type="pres">
      <dgm:prSet presAssocID="{5D240D80-3637-488E-9358-4B45F2F5CE0B}" presName="nodeRect" presStyleLbl="alignNode1" presStyleIdx="1" presStyleCnt="3">
        <dgm:presLayoutVars>
          <dgm:bulletEnabled val="1"/>
        </dgm:presLayoutVars>
      </dgm:prSet>
      <dgm:spPr/>
    </dgm:pt>
    <dgm:pt modelId="{0A321FAE-BBFC-8F44-9F9A-82B70D0A36A9}" type="pres">
      <dgm:prSet presAssocID="{63E14085-85EC-4A7C-B69C-25E5A716751E}" presName="sibTrans" presStyleCnt="0"/>
      <dgm:spPr/>
    </dgm:pt>
    <dgm:pt modelId="{07B0939C-1333-6B42-8BA9-ECFAA0E8FA37}" type="pres">
      <dgm:prSet presAssocID="{6E8AD697-6ECA-457F-8CE4-4BCE36592791}" presName="compositeNode" presStyleCnt="0">
        <dgm:presLayoutVars>
          <dgm:bulletEnabled val="1"/>
        </dgm:presLayoutVars>
      </dgm:prSet>
      <dgm:spPr/>
    </dgm:pt>
    <dgm:pt modelId="{F8891ACF-7425-A54C-864D-31D9EE7DBA18}" type="pres">
      <dgm:prSet presAssocID="{6E8AD697-6ECA-457F-8CE4-4BCE36592791}" presName="bgRect" presStyleLbl="alignNode1" presStyleIdx="2" presStyleCnt="3"/>
      <dgm:spPr/>
    </dgm:pt>
    <dgm:pt modelId="{CB1B333A-B1FF-D545-A8D3-C9D3E68988D2}" type="pres">
      <dgm:prSet presAssocID="{41F998BE-491A-4BCE-AA42-4C82A042B4C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3EB047E-4C4B-5A4E-8114-CEA1B46B45E7}" type="pres">
      <dgm:prSet presAssocID="{6E8AD697-6ECA-457F-8CE4-4BCE3659279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136FD09-8D81-40E2-AE02-199B931AA327}" srcId="{8E03F7A1-CBF4-4AEB-A8A8-F2A83E344B28}" destId="{5D240D80-3637-488E-9358-4B45F2F5CE0B}" srcOrd="1" destOrd="0" parTransId="{F9811C6A-B9A7-49D4-B294-DA0C5C72078B}" sibTransId="{63E14085-85EC-4A7C-B69C-25E5A716751E}"/>
    <dgm:cxn modelId="{60592816-2B4E-0E44-AD0C-5B9815F8BAF8}" type="presOf" srcId="{265BF3CA-2E90-4C26-95C5-28AD70073FFE}" destId="{D3A3261F-381D-C14E-A0D5-CC957F229FAD}" srcOrd="0" destOrd="0" presId="urn:microsoft.com/office/officeart/2016/7/layout/LinearBlockProcessNumbered"/>
    <dgm:cxn modelId="{3CA43A39-D2CC-4D4C-8D98-C3B25D6B3331}" type="presOf" srcId="{63E14085-85EC-4A7C-B69C-25E5A716751E}" destId="{3B60BF91-1E63-8D46-88EB-ACBA8C3F9ABB}" srcOrd="0" destOrd="0" presId="urn:microsoft.com/office/officeart/2016/7/layout/LinearBlockProcessNumbered"/>
    <dgm:cxn modelId="{41945179-C9DC-7E44-AF78-5B2C9F5B9985}" type="presOf" srcId="{41F998BE-491A-4BCE-AA42-4C82A042B4C6}" destId="{CB1B333A-B1FF-D545-A8D3-C9D3E68988D2}" srcOrd="0" destOrd="0" presId="urn:microsoft.com/office/officeart/2016/7/layout/LinearBlockProcessNumbered"/>
    <dgm:cxn modelId="{3E18477C-F536-2E4A-82F2-527731EB6077}" type="presOf" srcId="{5D240D80-3637-488E-9358-4B45F2F5CE0B}" destId="{2F8210D7-CB58-7940-BDF3-B6204084E096}" srcOrd="1" destOrd="0" presId="urn:microsoft.com/office/officeart/2016/7/layout/LinearBlockProcessNumbered"/>
    <dgm:cxn modelId="{1B8B458F-4F15-AA4E-BF39-5900BE7DED90}" type="presOf" srcId="{8E03F7A1-CBF4-4AEB-A8A8-F2A83E344B28}" destId="{95C4607B-84D7-AC44-BF43-AB94C7886435}" srcOrd="0" destOrd="0" presId="urn:microsoft.com/office/officeart/2016/7/layout/LinearBlockProcessNumbered"/>
    <dgm:cxn modelId="{82D1A5A4-455F-9D44-BE13-5D0BB436937B}" type="presOf" srcId="{685CB414-14AB-492C-9826-465A26C99D88}" destId="{E48837FA-0895-EB46-832F-7D1D0D2E4AA4}" srcOrd="0" destOrd="0" presId="urn:microsoft.com/office/officeart/2016/7/layout/LinearBlockProcessNumbered"/>
    <dgm:cxn modelId="{78C1EFA6-EB09-4DAE-B463-4CD2AF5C8D74}" srcId="{8E03F7A1-CBF4-4AEB-A8A8-F2A83E344B28}" destId="{265BF3CA-2E90-4C26-95C5-28AD70073FFE}" srcOrd="0" destOrd="0" parTransId="{9907EAC2-09DA-455A-87BE-084883631B6D}" sibTransId="{685CB414-14AB-492C-9826-465A26C99D88}"/>
    <dgm:cxn modelId="{B22164C2-C0B6-FE41-B4C1-A473629E508E}" type="presOf" srcId="{265BF3CA-2E90-4C26-95C5-28AD70073FFE}" destId="{60F313F4-A3B7-9A40-8465-5116A58A5A4B}" srcOrd="1" destOrd="0" presId="urn:microsoft.com/office/officeart/2016/7/layout/LinearBlockProcessNumbered"/>
    <dgm:cxn modelId="{6D44E5C3-F7F2-42A7-8FDF-EB0EEB2531CE}" srcId="{8E03F7A1-CBF4-4AEB-A8A8-F2A83E344B28}" destId="{6E8AD697-6ECA-457F-8CE4-4BCE36592791}" srcOrd="2" destOrd="0" parTransId="{0EECFE35-3D0C-48B3-9BCE-85BAF428BE0F}" sibTransId="{41F998BE-491A-4BCE-AA42-4C82A042B4C6}"/>
    <dgm:cxn modelId="{CA7DA5C6-FD53-8941-B2BB-B35FFBA1934F}" type="presOf" srcId="{6E8AD697-6ECA-457F-8CE4-4BCE36592791}" destId="{B3EB047E-4C4B-5A4E-8114-CEA1B46B45E7}" srcOrd="1" destOrd="0" presId="urn:microsoft.com/office/officeart/2016/7/layout/LinearBlockProcessNumbered"/>
    <dgm:cxn modelId="{8E6B3FC7-F122-8442-AE2F-771C10E90774}" type="presOf" srcId="{5D240D80-3637-488E-9358-4B45F2F5CE0B}" destId="{364F05B9-AF2B-7A48-8F4B-1B0977869733}" srcOrd="0" destOrd="0" presId="urn:microsoft.com/office/officeart/2016/7/layout/LinearBlockProcessNumbered"/>
    <dgm:cxn modelId="{EB27BADB-BB32-254C-9C74-BD7469B8AA76}" type="presOf" srcId="{6E8AD697-6ECA-457F-8CE4-4BCE36592791}" destId="{F8891ACF-7425-A54C-864D-31D9EE7DBA18}" srcOrd="0" destOrd="0" presId="urn:microsoft.com/office/officeart/2016/7/layout/LinearBlockProcessNumbered"/>
    <dgm:cxn modelId="{C6B89270-5E3E-9D40-A9B7-72CE5E95CB86}" type="presParOf" srcId="{95C4607B-84D7-AC44-BF43-AB94C7886435}" destId="{6E3BCC72-6DA6-7F46-8B21-185E45B303BE}" srcOrd="0" destOrd="0" presId="urn:microsoft.com/office/officeart/2016/7/layout/LinearBlockProcessNumbered"/>
    <dgm:cxn modelId="{1B833FB1-80A7-154E-AC86-F331F096BC4A}" type="presParOf" srcId="{6E3BCC72-6DA6-7F46-8B21-185E45B303BE}" destId="{D3A3261F-381D-C14E-A0D5-CC957F229FAD}" srcOrd="0" destOrd="0" presId="urn:microsoft.com/office/officeart/2016/7/layout/LinearBlockProcessNumbered"/>
    <dgm:cxn modelId="{AD63BB98-E390-F946-957A-BE575B9A99E5}" type="presParOf" srcId="{6E3BCC72-6DA6-7F46-8B21-185E45B303BE}" destId="{E48837FA-0895-EB46-832F-7D1D0D2E4AA4}" srcOrd="1" destOrd="0" presId="urn:microsoft.com/office/officeart/2016/7/layout/LinearBlockProcessNumbered"/>
    <dgm:cxn modelId="{165D0B75-38D3-3947-AF85-208B6613D345}" type="presParOf" srcId="{6E3BCC72-6DA6-7F46-8B21-185E45B303BE}" destId="{60F313F4-A3B7-9A40-8465-5116A58A5A4B}" srcOrd="2" destOrd="0" presId="urn:microsoft.com/office/officeart/2016/7/layout/LinearBlockProcessNumbered"/>
    <dgm:cxn modelId="{F30F05A1-B826-E344-AC04-96F90154646C}" type="presParOf" srcId="{95C4607B-84D7-AC44-BF43-AB94C7886435}" destId="{E1DFC291-F2D4-E342-BBA2-FE21B5B2484F}" srcOrd="1" destOrd="0" presId="urn:microsoft.com/office/officeart/2016/7/layout/LinearBlockProcessNumbered"/>
    <dgm:cxn modelId="{33814AD9-18E4-A647-9C43-756DDCD5AC13}" type="presParOf" srcId="{95C4607B-84D7-AC44-BF43-AB94C7886435}" destId="{5ABAF7C8-6884-B547-89E7-F9DBD7859FB8}" srcOrd="2" destOrd="0" presId="urn:microsoft.com/office/officeart/2016/7/layout/LinearBlockProcessNumbered"/>
    <dgm:cxn modelId="{87E0E11A-3FBA-1E44-8C55-765D1B83C51B}" type="presParOf" srcId="{5ABAF7C8-6884-B547-89E7-F9DBD7859FB8}" destId="{364F05B9-AF2B-7A48-8F4B-1B0977869733}" srcOrd="0" destOrd="0" presId="urn:microsoft.com/office/officeart/2016/7/layout/LinearBlockProcessNumbered"/>
    <dgm:cxn modelId="{AE7D41DE-74BE-0643-A87C-9AFBCD587321}" type="presParOf" srcId="{5ABAF7C8-6884-B547-89E7-F9DBD7859FB8}" destId="{3B60BF91-1E63-8D46-88EB-ACBA8C3F9ABB}" srcOrd="1" destOrd="0" presId="urn:microsoft.com/office/officeart/2016/7/layout/LinearBlockProcessNumbered"/>
    <dgm:cxn modelId="{08F42269-9A43-A643-AC03-B42EAF585D85}" type="presParOf" srcId="{5ABAF7C8-6884-B547-89E7-F9DBD7859FB8}" destId="{2F8210D7-CB58-7940-BDF3-B6204084E096}" srcOrd="2" destOrd="0" presId="urn:microsoft.com/office/officeart/2016/7/layout/LinearBlockProcessNumbered"/>
    <dgm:cxn modelId="{DA6F5543-60E2-6C47-BEC4-048D02BF59BE}" type="presParOf" srcId="{95C4607B-84D7-AC44-BF43-AB94C7886435}" destId="{0A321FAE-BBFC-8F44-9F9A-82B70D0A36A9}" srcOrd="3" destOrd="0" presId="urn:microsoft.com/office/officeart/2016/7/layout/LinearBlockProcessNumbered"/>
    <dgm:cxn modelId="{4BBA0040-0FB8-5049-8E78-E8480D14EE38}" type="presParOf" srcId="{95C4607B-84D7-AC44-BF43-AB94C7886435}" destId="{07B0939C-1333-6B42-8BA9-ECFAA0E8FA37}" srcOrd="4" destOrd="0" presId="urn:microsoft.com/office/officeart/2016/7/layout/LinearBlockProcessNumbered"/>
    <dgm:cxn modelId="{86463114-D83D-9445-AB75-1EBDA8527C67}" type="presParOf" srcId="{07B0939C-1333-6B42-8BA9-ECFAA0E8FA37}" destId="{F8891ACF-7425-A54C-864D-31D9EE7DBA18}" srcOrd="0" destOrd="0" presId="urn:microsoft.com/office/officeart/2016/7/layout/LinearBlockProcessNumbered"/>
    <dgm:cxn modelId="{6EC35C28-FF5F-9246-9AE3-BCDF56A4E56A}" type="presParOf" srcId="{07B0939C-1333-6B42-8BA9-ECFAA0E8FA37}" destId="{CB1B333A-B1FF-D545-A8D3-C9D3E68988D2}" srcOrd="1" destOrd="0" presId="urn:microsoft.com/office/officeart/2016/7/layout/LinearBlockProcessNumbered"/>
    <dgm:cxn modelId="{CF08C5A4-DA9F-8C40-80D8-884D99A9179A}" type="presParOf" srcId="{07B0939C-1333-6B42-8BA9-ECFAA0E8FA37}" destId="{B3EB047E-4C4B-5A4E-8114-CEA1B46B45E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F233AA-13EB-42B3-9FAE-39EA573926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D7FE4F-21D9-4597-9794-64D2D52C13E8}">
      <dgm:prSet/>
      <dgm:spPr/>
      <dgm:t>
        <a:bodyPr/>
        <a:lstStyle/>
        <a:p>
          <a:r>
            <a:rPr lang="en-US"/>
            <a:t>Rural households dominate overall distribution</a:t>
          </a:r>
        </a:p>
      </dgm:t>
    </dgm:pt>
    <dgm:pt modelId="{B5BA78FD-DCB3-4207-982B-D059EFC319F5}" type="parTrans" cxnId="{DF9F1F76-228A-41F3-9557-172068C969E2}">
      <dgm:prSet/>
      <dgm:spPr/>
      <dgm:t>
        <a:bodyPr/>
        <a:lstStyle/>
        <a:p>
          <a:endParaRPr lang="en-US"/>
        </a:p>
      </dgm:t>
    </dgm:pt>
    <dgm:pt modelId="{FABAFB4D-8D72-4131-85B1-0D9B9BE1C762}" type="sibTrans" cxnId="{DF9F1F76-228A-41F3-9557-172068C969E2}">
      <dgm:prSet/>
      <dgm:spPr/>
      <dgm:t>
        <a:bodyPr/>
        <a:lstStyle/>
        <a:p>
          <a:endParaRPr lang="en-US"/>
        </a:p>
      </dgm:t>
    </dgm:pt>
    <dgm:pt modelId="{C0510514-0FA9-4E13-9024-31218368747C}">
      <dgm:prSet/>
      <dgm:spPr/>
      <dgm:t>
        <a:bodyPr/>
        <a:lstStyle/>
        <a:p>
          <a:r>
            <a:rPr lang="en-US"/>
            <a:t>Top 3 most populous states: UP, Maharashtra, Bihar</a:t>
          </a:r>
        </a:p>
      </dgm:t>
    </dgm:pt>
    <dgm:pt modelId="{88D9C6F7-FEAE-4D91-9D6D-F802CB0ACE41}" type="parTrans" cxnId="{23A80EBB-4DA2-458F-9AAE-64027151BF2E}">
      <dgm:prSet/>
      <dgm:spPr/>
      <dgm:t>
        <a:bodyPr/>
        <a:lstStyle/>
        <a:p>
          <a:endParaRPr lang="en-US"/>
        </a:p>
      </dgm:t>
    </dgm:pt>
    <dgm:pt modelId="{44382A05-F9C2-450A-A920-36F565F94364}" type="sibTrans" cxnId="{23A80EBB-4DA2-458F-9AAE-64027151BF2E}">
      <dgm:prSet/>
      <dgm:spPr/>
      <dgm:t>
        <a:bodyPr/>
        <a:lstStyle/>
        <a:p>
          <a:endParaRPr lang="en-US"/>
        </a:p>
      </dgm:t>
    </dgm:pt>
    <dgm:pt modelId="{3DC9775C-19F1-4E1A-A601-55D30D525AF6}">
      <dgm:prSet/>
      <dgm:spPr/>
      <dgm:t>
        <a:bodyPr/>
        <a:lstStyle/>
        <a:p>
          <a:r>
            <a:rPr lang="en-US"/>
            <a:t>Female-to-male ratio varies widely by region</a:t>
          </a:r>
        </a:p>
      </dgm:t>
    </dgm:pt>
    <dgm:pt modelId="{D9477422-8CF4-4847-A277-E17B3F5926D3}" type="parTrans" cxnId="{E8743002-A660-4402-8691-AFC3B58555AB}">
      <dgm:prSet/>
      <dgm:spPr/>
      <dgm:t>
        <a:bodyPr/>
        <a:lstStyle/>
        <a:p>
          <a:endParaRPr lang="en-US"/>
        </a:p>
      </dgm:t>
    </dgm:pt>
    <dgm:pt modelId="{33DEB336-8B64-4FCC-BA68-BBE57AE325A7}" type="sibTrans" cxnId="{E8743002-A660-4402-8691-AFC3B58555AB}">
      <dgm:prSet/>
      <dgm:spPr/>
      <dgm:t>
        <a:bodyPr/>
        <a:lstStyle/>
        <a:p>
          <a:endParaRPr lang="en-US"/>
        </a:p>
      </dgm:t>
    </dgm:pt>
    <dgm:pt modelId="{0FF17DFA-7AEE-4A48-B6B9-320F8E8DB3F9}">
      <dgm:prSet/>
      <dgm:spPr/>
      <dgm:t>
        <a:bodyPr/>
        <a:lstStyle/>
        <a:p>
          <a:r>
            <a:rPr lang="en-US"/>
            <a:t>Urban households higher in developed states</a:t>
          </a:r>
        </a:p>
      </dgm:t>
    </dgm:pt>
    <dgm:pt modelId="{45CAEEA7-9D93-4CF4-86F2-6848B5126A53}" type="parTrans" cxnId="{29D50EA3-B7C0-47B3-83EE-C1C43B60D6F2}">
      <dgm:prSet/>
      <dgm:spPr/>
      <dgm:t>
        <a:bodyPr/>
        <a:lstStyle/>
        <a:p>
          <a:endParaRPr lang="en-US"/>
        </a:p>
      </dgm:t>
    </dgm:pt>
    <dgm:pt modelId="{4B162F25-69AF-471E-A23A-C4D34E71D94A}" type="sibTrans" cxnId="{29D50EA3-B7C0-47B3-83EE-C1C43B60D6F2}">
      <dgm:prSet/>
      <dgm:spPr/>
      <dgm:t>
        <a:bodyPr/>
        <a:lstStyle/>
        <a:p>
          <a:endParaRPr lang="en-US"/>
        </a:p>
      </dgm:t>
    </dgm:pt>
    <dgm:pt modelId="{AAC9AA43-252A-DC48-BEDA-6E136D156002}" type="pres">
      <dgm:prSet presAssocID="{10F233AA-13EB-42B3-9FAE-39EA573926B8}" presName="linear" presStyleCnt="0">
        <dgm:presLayoutVars>
          <dgm:animLvl val="lvl"/>
          <dgm:resizeHandles val="exact"/>
        </dgm:presLayoutVars>
      </dgm:prSet>
      <dgm:spPr/>
    </dgm:pt>
    <dgm:pt modelId="{D4373D93-0971-F74D-9869-AC669A1F4647}" type="pres">
      <dgm:prSet presAssocID="{D2D7FE4F-21D9-4597-9794-64D2D52C13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0BA1B2-FD7E-1247-99A5-6216A7EB810B}" type="pres">
      <dgm:prSet presAssocID="{FABAFB4D-8D72-4131-85B1-0D9B9BE1C762}" presName="spacer" presStyleCnt="0"/>
      <dgm:spPr/>
    </dgm:pt>
    <dgm:pt modelId="{C93AC6EE-26F5-CA47-A96E-82916CB41B6B}" type="pres">
      <dgm:prSet presAssocID="{C0510514-0FA9-4E13-9024-3121836874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A3EDFA-FD99-CD4D-BB6D-2E96C99021BF}" type="pres">
      <dgm:prSet presAssocID="{44382A05-F9C2-450A-A920-36F565F94364}" presName="spacer" presStyleCnt="0"/>
      <dgm:spPr/>
    </dgm:pt>
    <dgm:pt modelId="{83F26FB1-25F3-074C-8510-15CB2E1D7787}" type="pres">
      <dgm:prSet presAssocID="{3DC9775C-19F1-4E1A-A601-55D30D525A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E8B99E-07A0-F545-9126-11948F42CD66}" type="pres">
      <dgm:prSet presAssocID="{33DEB336-8B64-4FCC-BA68-BBE57AE325A7}" presName="spacer" presStyleCnt="0"/>
      <dgm:spPr/>
    </dgm:pt>
    <dgm:pt modelId="{E39F256C-CDF3-8745-8325-75232023F9C8}" type="pres">
      <dgm:prSet presAssocID="{0FF17DFA-7AEE-4A48-B6B9-320F8E8DB3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743002-A660-4402-8691-AFC3B58555AB}" srcId="{10F233AA-13EB-42B3-9FAE-39EA573926B8}" destId="{3DC9775C-19F1-4E1A-A601-55D30D525AF6}" srcOrd="2" destOrd="0" parTransId="{D9477422-8CF4-4847-A277-E17B3F5926D3}" sibTransId="{33DEB336-8B64-4FCC-BA68-BBE57AE325A7}"/>
    <dgm:cxn modelId="{8FD6B703-686E-7348-ADF8-CE32D5AEA5EC}" type="presOf" srcId="{3DC9775C-19F1-4E1A-A601-55D30D525AF6}" destId="{83F26FB1-25F3-074C-8510-15CB2E1D7787}" srcOrd="0" destOrd="0" presId="urn:microsoft.com/office/officeart/2005/8/layout/vList2"/>
    <dgm:cxn modelId="{05028514-911B-EC47-A28D-377F7E54030E}" type="presOf" srcId="{10F233AA-13EB-42B3-9FAE-39EA573926B8}" destId="{AAC9AA43-252A-DC48-BEDA-6E136D156002}" srcOrd="0" destOrd="0" presId="urn:microsoft.com/office/officeart/2005/8/layout/vList2"/>
    <dgm:cxn modelId="{2EDF3C4C-22CF-CC44-BE2B-4BC88F8F19AD}" type="presOf" srcId="{D2D7FE4F-21D9-4597-9794-64D2D52C13E8}" destId="{D4373D93-0971-F74D-9869-AC669A1F4647}" srcOrd="0" destOrd="0" presId="urn:microsoft.com/office/officeart/2005/8/layout/vList2"/>
    <dgm:cxn modelId="{DF9F1F76-228A-41F3-9557-172068C969E2}" srcId="{10F233AA-13EB-42B3-9FAE-39EA573926B8}" destId="{D2D7FE4F-21D9-4597-9794-64D2D52C13E8}" srcOrd="0" destOrd="0" parTransId="{B5BA78FD-DCB3-4207-982B-D059EFC319F5}" sibTransId="{FABAFB4D-8D72-4131-85B1-0D9B9BE1C762}"/>
    <dgm:cxn modelId="{29D50EA3-B7C0-47B3-83EE-C1C43B60D6F2}" srcId="{10F233AA-13EB-42B3-9FAE-39EA573926B8}" destId="{0FF17DFA-7AEE-4A48-B6B9-320F8E8DB3F9}" srcOrd="3" destOrd="0" parTransId="{45CAEEA7-9D93-4CF4-86F2-6848B5126A53}" sibTransId="{4B162F25-69AF-471E-A23A-C4D34E71D94A}"/>
    <dgm:cxn modelId="{061179A8-AAC7-7C4D-9780-C22D6B741AF6}" type="presOf" srcId="{C0510514-0FA9-4E13-9024-31218368747C}" destId="{C93AC6EE-26F5-CA47-A96E-82916CB41B6B}" srcOrd="0" destOrd="0" presId="urn:microsoft.com/office/officeart/2005/8/layout/vList2"/>
    <dgm:cxn modelId="{23A80EBB-4DA2-458F-9AAE-64027151BF2E}" srcId="{10F233AA-13EB-42B3-9FAE-39EA573926B8}" destId="{C0510514-0FA9-4E13-9024-31218368747C}" srcOrd="1" destOrd="0" parTransId="{88D9C6F7-FEAE-4D91-9D6D-F802CB0ACE41}" sibTransId="{44382A05-F9C2-450A-A920-36F565F94364}"/>
    <dgm:cxn modelId="{3D7176F0-FF4C-5B46-A890-BDCC94BEFA30}" type="presOf" srcId="{0FF17DFA-7AEE-4A48-B6B9-320F8E8DB3F9}" destId="{E39F256C-CDF3-8745-8325-75232023F9C8}" srcOrd="0" destOrd="0" presId="urn:microsoft.com/office/officeart/2005/8/layout/vList2"/>
    <dgm:cxn modelId="{6B47F55B-437D-3B48-BABF-46165261DB5C}" type="presParOf" srcId="{AAC9AA43-252A-DC48-BEDA-6E136D156002}" destId="{D4373D93-0971-F74D-9869-AC669A1F4647}" srcOrd="0" destOrd="0" presId="urn:microsoft.com/office/officeart/2005/8/layout/vList2"/>
    <dgm:cxn modelId="{66E58600-C6A3-4947-A07B-355A12DDC21C}" type="presParOf" srcId="{AAC9AA43-252A-DC48-BEDA-6E136D156002}" destId="{0F0BA1B2-FD7E-1247-99A5-6216A7EB810B}" srcOrd="1" destOrd="0" presId="urn:microsoft.com/office/officeart/2005/8/layout/vList2"/>
    <dgm:cxn modelId="{36B99516-FB40-5540-840A-C3AF2B5E2994}" type="presParOf" srcId="{AAC9AA43-252A-DC48-BEDA-6E136D156002}" destId="{C93AC6EE-26F5-CA47-A96E-82916CB41B6B}" srcOrd="2" destOrd="0" presId="urn:microsoft.com/office/officeart/2005/8/layout/vList2"/>
    <dgm:cxn modelId="{6DBA832F-4D69-234E-A792-12EABBED5850}" type="presParOf" srcId="{AAC9AA43-252A-DC48-BEDA-6E136D156002}" destId="{20A3EDFA-FD99-CD4D-BB6D-2E96C99021BF}" srcOrd="3" destOrd="0" presId="urn:microsoft.com/office/officeart/2005/8/layout/vList2"/>
    <dgm:cxn modelId="{FF9DC022-A0DF-8F42-B664-5CA21FE14021}" type="presParOf" srcId="{AAC9AA43-252A-DC48-BEDA-6E136D156002}" destId="{83F26FB1-25F3-074C-8510-15CB2E1D7787}" srcOrd="4" destOrd="0" presId="urn:microsoft.com/office/officeart/2005/8/layout/vList2"/>
    <dgm:cxn modelId="{AA1D8554-2FCC-964E-91D2-55A80A549207}" type="presParOf" srcId="{AAC9AA43-252A-DC48-BEDA-6E136D156002}" destId="{21E8B99E-07A0-F545-9126-11948F42CD66}" srcOrd="5" destOrd="0" presId="urn:microsoft.com/office/officeart/2005/8/layout/vList2"/>
    <dgm:cxn modelId="{EBC8B760-88A4-ED49-9AF0-335C9702DB8E}" type="presParOf" srcId="{AAC9AA43-252A-DC48-BEDA-6E136D156002}" destId="{E39F256C-CDF3-8745-8325-75232023F9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DF29D-556E-4C3B-8475-831A1288B8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726779-EBD7-4533-8525-37D6A764A966}">
      <dgm:prSet/>
      <dgm:spPr/>
      <dgm:t>
        <a:bodyPr/>
        <a:lstStyle/>
        <a:p>
          <a:r>
            <a:rPr lang="en-US"/>
            <a:t>Formatting inconsistencies in raw dataset</a:t>
          </a:r>
        </a:p>
      </dgm:t>
    </dgm:pt>
    <dgm:pt modelId="{ED15DC67-0D3D-4485-8D84-528C763BF379}" type="parTrans" cxnId="{AC784994-C72A-49D5-A90F-77F3A1807C39}">
      <dgm:prSet/>
      <dgm:spPr/>
      <dgm:t>
        <a:bodyPr/>
        <a:lstStyle/>
        <a:p>
          <a:endParaRPr lang="en-US"/>
        </a:p>
      </dgm:t>
    </dgm:pt>
    <dgm:pt modelId="{7506B411-E98B-4211-AA8F-D1CC44694E65}" type="sibTrans" cxnId="{AC784994-C72A-49D5-A90F-77F3A1807C39}">
      <dgm:prSet/>
      <dgm:spPr/>
      <dgm:t>
        <a:bodyPr/>
        <a:lstStyle/>
        <a:p>
          <a:endParaRPr lang="en-US"/>
        </a:p>
      </dgm:t>
    </dgm:pt>
    <dgm:pt modelId="{6F978F37-93E3-4CDC-B39B-124399DB66C8}">
      <dgm:prSet/>
      <dgm:spPr/>
      <dgm:t>
        <a:bodyPr/>
        <a:lstStyle/>
        <a:p>
          <a:r>
            <a:rPr lang="en-US"/>
            <a:t>Large file size caused processing delay</a:t>
          </a:r>
        </a:p>
      </dgm:t>
    </dgm:pt>
    <dgm:pt modelId="{8A42CC3F-9A8E-4532-A01B-8367B18F6039}" type="parTrans" cxnId="{FAFC5E7C-566C-41E4-A108-3B0F51C4FEF3}">
      <dgm:prSet/>
      <dgm:spPr/>
      <dgm:t>
        <a:bodyPr/>
        <a:lstStyle/>
        <a:p>
          <a:endParaRPr lang="en-US"/>
        </a:p>
      </dgm:t>
    </dgm:pt>
    <dgm:pt modelId="{39453DE4-1C80-4EEB-94CE-9D8F09007A67}" type="sibTrans" cxnId="{FAFC5E7C-566C-41E4-A108-3B0F51C4FEF3}">
      <dgm:prSet/>
      <dgm:spPr/>
      <dgm:t>
        <a:bodyPr/>
        <a:lstStyle/>
        <a:p>
          <a:endParaRPr lang="en-US"/>
        </a:p>
      </dgm:t>
    </dgm:pt>
    <dgm:pt modelId="{C211595D-EC51-401E-96D7-855A047D8F3B}">
      <dgm:prSet/>
      <dgm:spPr/>
      <dgm:t>
        <a:bodyPr/>
        <a:lstStyle/>
        <a:p>
          <a:r>
            <a:rPr lang="en-US"/>
            <a:t>Creating region-based filters manually</a:t>
          </a:r>
        </a:p>
      </dgm:t>
    </dgm:pt>
    <dgm:pt modelId="{8326BECB-D155-47E8-AE9F-EF6B8AD27552}" type="parTrans" cxnId="{8B1C0609-D33E-4A76-9911-B7E0D5D08B97}">
      <dgm:prSet/>
      <dgm:spPr/>
      <dgm:t>
        <a:bodyPr/>
        <a:lstStyle/>
        <a:p>
          <a:endParaRPr lang="en-US"/>
        </a:p>
      </dgm:t>
    </dgm:pt>
    <dgm:pt modelId="{ACF6DC3E-40A3-4778-9B3E-110549475B17}" type="sibTrans" cxnId="{8B1C0609-D33E-4A76-9911-B7E0D5D08B97}">
      <dgm:prSet/>
      <dgm:spPr/>
      <dgm:t>
        <a:bodyPr/>
        <a:lstStyle/>
        <a:p>
          <a:endParaRPr lang="en-US"/>
        </a:p>
      </dgm:t>
    </dgm:pt>
    <dgm:pt modelId="{406B4EB8-EB17-46C4-9491-5F0C63D35C9A}">
      <dgm:prSet/>
      <dgm:spPr/>
      <dgm:t>
        <a:bodyPr/>
        <a:lstStyle/>
        <a:p>
          <a:r>
            <a:rPr lang="en-US"/>
            <a:t>Designing map-based visuals in Excel</a:t>
          </a:r>
        </a:p>
      </dgm:t>
    </dgm:pt>
    <dgm:pt modelId="{7D34CE15-EA46-4182-8C75-2F11E2C0FE04}" type="parTrans" cxnId="{75009E49-C503-4B32-B4B5-56CCF07F5F8B}">
      <dgm:prSet/>
      <dgm:spPr/>
      <dgm:t>
        <a:bodyPr/>
        <a:lstStyle/>
        <a:p>
          <a:endParaRPr lang="en-US"/>
        </a:p>
      </dgm:t>
    </dgm:pt>
    <dgm:pt modelId="{D14E2EA1-95CC-452A-8CA4-9FC0A19404D2}" type="sibTrans" cxnId="{75009E49-C503-4B32-B4B5-56CCF07F5F8B}">
      <dgm:prSet/>
      <dgm:spPr/>
      <dgm:t>
        <a:bodyPr/>
        <a:lstStyle/>
        <a:p>
          <a:endParaRPr lang="en-US"/>
        </a:p>
      </dgm:t>
    </dgm:pt>
    <dgm:pt modelId="{3CD1DF54-2C1E-4D38-ADD2-7AF63C700998}" type="pres">
      <dgm:prSet presAssocID="{538DF29D-556E-4C3B-8475-831A1288B88A}" presName="root" presStyleCnt="0">
        <dgm:presLayoutVars>
          <dgm:dir/>
          <dgm:resizeHandles val="exact"/>
        </dgm:presLayoutVars>
      </dgm:prSet>
      <dgm:spPr/>
    </dgm:pt>
    <dgm:pt modelId="{D2AC22D4-B4BE-4C46-ACE0-74822DDF2738}" type="pres">
      <dgm:prSet presAssocID="{6F726779-EBD7-4533-8525-37D6A764A966}" presName="compNode" presStyleCnt="0"/>
      <dgm:spPr/>
    </dgm:pt>
    <dgm:pt modelId="{16D8A623-1615-4556-A828-57DFCF6912EB}" type="pres">
      <dgm:prSet presAssocID="{6F726779-EBD7-4533-8525-37D6A764A9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8056D2-16EC-4CE2-BA91-2F3A723E0712}" type="pres">
      <dgm:prSet presAssocID="{6F726779-EBD7-4533-8525-37D6A764A966}" presName="spaceRect" presStyleCnt="0"/>
      <dgm:spPr/>
    </dgm:pt>
    <dgm:pt modelId="{8987345A-E4EA-4C01-8F44-BD6A683B7162}" type="pres">
      <dgm:prSet presAssocID="{6F726779-EBD7-4533-8525-37D6A764A966}" presName="textRect" presStyleLbl="revTx" presStyleIdx="0" presStyleCnt="4">
        <dgm:presLayoutVars>
          <dgm:chMax val="1"/>
          <dgm:chPref val="1"/>
        </dgm:presLayoutVars>
      </dgm:prSet>
      <dgm:spPr/>
    </dgm:pt>
    <dgm:pt modelId="{860D2B7F-828F-44F2-8366-66C02819B7C9}" type="pres">
      <dgm:prSet presAssocID="{7506B411-E98B-4211-AA8F-D1CC44694E65}" presName="sibTrans" presStyleCnt="0"/>
      <dgm:spPr/>
    </dgm:pt>
    <dgm:pt modelId="{9D4277CF-7878-4F20-A5E3-78082604F65C}" type="pres">
      <dgm:prSet presAssocID="{6F978F37-93E3-4CDC-B39B-124399DB66C8}" presName="compNode" presStyleCnt="0"/>
      <dgm:spPr/>
    </dgm:pt>
    <dgm:pt modelId="{8487E22A-E34A-4BEF-87D3-A650AA3C07D9}" type="pres">
      <dgm:prSet presAssocID="{6F978F37-93E3-4CDC-B39B-124399DB66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713AFA-0C52-4BCA-AB92-682162D64E8D}" type="pres">
      <dgm:prSet presAssocID="{6F978F37-93E3-4CDC-B39B-124399DB66C8}" presName="spaceRect" presStyleCnt="0"/>
      <dgm:spPr/>
    </dgm:pt>
    <dgm:pt modelId="{67D18196-A1B6-40B0-A2B7-C6393FCBF19E}" type="pres">
      <dgm:prSet presAssocID="{6F978F37-93E3-4CDC-B39B-124399DB66C8}" presName="textRect" presStyleLbl="revTx" presStyleIdx="1" presStyleCnt="4">
        <dgm:presLayoutVars>
          <dgm:chMax val="1"/>
          <dgm:chPref val="1"/>
        </dgm:presLayoutVars>
      </dgm:prSet>
      <dgm:spPr/>
    </dgm:pt>
    <dgm:pt modelId="{D3D5B40D-C3C3-475A-9878-D3F90E285A8A}" type="pres">
      <dgm:prSet presAssocID="{39453DE4-1C80-4EEB-94CE-9D8F09007A67}" presName="sibTrans" presStyleCnt="0"/>
      <dgm:spPr/>
    </dgm:pt>
    <dgm:pt modelId="{8B20B579-90B0-4A9F-9049-7BA1F5CEC262}" type="pres">
      <dgm:prSet presAssocID="{C211595D-EC51-401E-96D7-855A047D8F3B}" presName="compNode" presStyleCnt="0"/>
      <dgm:spPr/>
    </dgm:pt>
    <dgm:pt modelId="{B91C0EA0-AEED-40C5-AD3A-7B89F88E234B}" type="pres">
      <dgm:prSet presAssocID="{C211595D-EC51-401E-96D7-855A047D8F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9F23527-6ED0-4CB5-B776-EAD8F7F79E06}" type="pres">
      <dgm:prSet presAssocID="{C211595D-EC51-401E-96D7-855A047D8F3B}" presName="spaceRect" presStyleCnt="0"/>
      <dgm:spPr/>
    </dgm:pt>
    <dgm:pt modelId="{F71B9A4E-0703-463D-9F9E-0BEF68748946}" type="pres">
      <dgm:prSet presAssocID="{C211595D-EC51-401E-96D7-855A047D8F3B}" presName="textRect" presStyleLbl="revTx" presStyleIdx="2" presStyleCnt="4">
        <dgm:presLayoutVars>
          <dgm:chMax val="1"/>
          <dgm:chPref val="1"/>
        </dgm:presLayoutVars>
      </dgm:prSet>
      <dgm:spPr/>
    </dgm:pt>
    <dgm:pt modelId="{AC332D84-DF2D-44F1-AAA9-543A7CEFF7FD}" type="pres">
      <dgm:prSet presAssocID="{ACF6DC3E-40A3-4778-9B3E-110549475B17}" presName="sibTrans" presStyleCnt="0"/>
      <dgm:spPr/>
    </dgm:pt>
    <dgm:pt modelId="{82A00344-E809-49E0-AF5F-24EC228DE033}" type="pres">
      <dgm:prSet presAssocID="{406B4EB8-EB17-46C4-9491-5F0C63D35C9A}" presName="compNode" presStyleCnt="0"/>
      <dgm:spPr/>
    </dgm:pt>
    <dgm:pt modelId="{72BF17B1-5051-449E-AA29-5614F3D893A4}" type="pres">
      <dgm:prSet presAssocID="{406B4EB8-EB17-46C4-9491-5F0C63D35C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AC12C38-D68B-4B3E-9753-47BDFFD62410}" type="pres">
      <dgm:prSet presAssocID="{406B4EB8-EB17-46C4-9491-5F0C63D35C9A}" presName="spaceRect" presStyleCnt="0"/>
      <dgm:spPr/>
    </dgm:pt>
    <dgm:pt modelId="{4BD7BD91-5AA5-4AD3-B199-A972C4FC3239}" type="pres">
      <dgm:prSet presAssocID="{406B4EB8-EB17-46C4-9491-5F0C63D35C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EE0002-14FE-4CCD-A76E-3169A4B8230E}" type="presOf" srcId="{6F978F37-93E3-4CDC-B39B-124399DB66C8}" destId="{67D18196-A1B6-40B0-A2B7-C6393FCBF19E}" srcOrd="0" destOrd="0" presId="urn:microsoft.com/office/officeart/2018/2/layout/IconLabelList"/>
    <dgm:cxn modelId="{8B1C0609-D33E-4A76-9911-B7E0D5D08B97}" srcId="{538DF29D-556E-4C3B-8475-831A1288B88A}" destId="{C211595D-EC51-401E-96D7-855A047D8F3B}" srcOrd="2" destOrd="0" parTransId="{8326BECB-D155-47E8-AE9F-EF6B8AD27552}" sibTransId="{ACF6DC3E-40A3-4778-9B3E-110549475B17}"/>
    <dgm:cxn modelId="{91C4D644-C817-43CC-A58B-96F86FD54DF0}" type="presOf" srcId="{C211595D-EC51-401E-96D7-855A047D8F3B}" destId="{F71B9A4E-0703-463D-9F9E-0BEF68748946}" srcOrd="0" destOrd="0" presId="urn:microsoft.com/office/officeart/2018/2/layout/IconLabelList"/>
    <dgm:cxn modelId="{75009E49-C503-4B32-B4B5-56CCF07F5F8B}" srcId="{538DF29D-556E-4C3B-8475-831A1288B88A}" destId="{406B4EB8-EB17-46C4-9491-5F0C63D35C9A}" srcOrd="3" destOrd="0" parTransId="{7D34CE15-EA46-4182-8C75-2F11E2C0FE04}" sibTransId="{D14E2EA1-95CC-452A-8CA4-9FC0A19404D2}"/>
    <dgm:cxn modelId="{FAFC5E7C-566C-41E4-A108-3B0F51C4FEF3}" srcId="{538DF29D-556E-4C3B-8475-831A1288B88A}" destId="{6F978F37-93E3-4CDC-B39B-124399DB66C8}" srcOrd="1" destOrd="0" parTransId="{8A42CC3F-9A8E-4532-A01B-8367B18F6039}" sibTransId="{39453DE4-1C80-4EEB-94CE-9D8F09007A67}"/>
    <dgm:cxn modelId="{AC784994-C72A-49D5-A90F-77F3A1807C39}" srcId="{538DF29D-556E-4C3B-8475-831A1288B88A}" destId="{6F726779-EBD7-4533-8525-37D6A764A966}" srcOrd="0" destOrd="0" parTransId="{ED15DC67-0D3D-4485-8D84-528C763BF379}" sibTransId="{7506B411-E98B-4211-AA8F-D1CC44694E65}"/>
    <dgm:cxn modelId="{F3E9CCC8-C4D7-4296-9E46-C1408D712622}" type="presOf" srcId="{6F726779-EBD7-4533-8525-37D6A764A966}" destId="{8987345A-E4EA-4C01-8F44-BD6A683B7162}" srcOrd="0" destOrd="0" presId="urn:microsoft.com/office/officeart/2018/2/layout/IconLabelList"/>
    <dgm:cxn modelId="{C21C58CF-0DCF-43F6-BA6B-14A1807FACC0}" type="presOf" srcId="{538DF29D-556E-4C3B-8475-831A1288B88A}" destId="{3CD1DF54-2C1E-4D38-ADD2-7AF63C700998}" srcOrd="0" destOrd="0" presId="urn:microsoft.com/office/officeart/2018/2/layout/IconLabelList"/>
    <dgm:cxn modelId="{DC1F28D1-78A3-4A45-8D3A-0539EB58F363}" type="presOf" srcId="{406B4EB8-EB17-46C4-9491-5F0C63D35C9A}" destId="{4BD7BD91-5AA5-4AD3-B199-A972C4FC3239}" srcOrd="0" destOrd="0" presId="urn:microsoft.com/office/officeart/2018/2/layout/IconLabelList"/>
    <dgm:cxn modelId="{DC5D22CF-1546-49A0-819E-F0554461FB5D}" type="presParOf" srcId="{3CD1DF54-2C1E-4D38-ADD2-7AF63C700998}" destId="{D2AC22D4-B4BE-4C46-ACE0-74822DDF2738}" srcOrd="0" destOrd="0" presId="urn:microsoft.com/office/officeart/2018/2/layout/IconLabelList"/>
    <dgm:cxn modelId="{B4C4C447-62F8-4237-872F-05B6274F5DE5}" type="presParOf" srcId="{D2AC22D4-B4BE-4C46-ACE0-74822DDF2738}" destId="{16D8A623-1615-4556-A828-57DFCF6912EB}" srcOrd="0" destOrd="0" presId="urn:microsoft.com/office/officeart/2018/2/layout/IconLabelList"/>
    <dgm:cxn modelId="{FEE89ED2-567F-48EF-A1B4-E28BBC425B3F}" type="presParOf" srcId="{D2AC22D4-B4BE-4C46-ACE0-74822DDF2738}" destId="{A08056D2-16EC-4CE2-BA91-2F3A723E0712}" srcOrd="1" destOrd="0" presId="urn:microsoft.com/office/officeart/2018/2/layout/IconLabelList"/>
    <dgm:cxn modelId="{11EA4139-5DBB-41E8-9487-5BE22E2CC2DA}" type="presParOf" srcId="{D2AC22D4-B4BE-4C46-ACE0-74822DDF2738}" destId="{8987345A-E4EA-4C01-8F44-BD6A683B7162}" srcOrd="2" destOrd="0" presId="urn:microsoft.com/office/officeart/2018/2/layout/IconLabelList"/>
    <dgm:cxn modelId="{DA8D4721-C228-46E3-8755-C91DF2E59FB0}" type="presParOf" srcId="{3CD1DF54-2C1E-4D38-ADD2-7AF63C700998}" destId="{860D2B7F-828F-44F2-8366-66C02819B7C9}" srcOrd="1" destOrd="0" presId="urn:microsoft.com/office/officeart/2018/2/layout/IconLabelList"/>
    <dgm:cxn modelId="{00B807CE-B383-435A-9FE0-BB5DD3E1F1A2}" type="presParOf" srcId="{3CD1DF54-2C1E-4D38-ADD2-7AF63C700998}" destId="{9D4277CF-7878-4F20-A5E3-78082604F65C}" srcOrd="2" destOrd="0" presId="urn:microsoft.com/office/officeart/2018/2/layout/IconLabelList"/>
    <dgm:cxn modelId="{F19045BB-16DC-4C0B-BE18-CB977CEAD7DC}" type="presParOf" srcId="{9D4277CF-7878-4F20-A5E3-78082604F65C}" destId="{8487E22A-E34A-4BEF-87D3-A650AA3C07D9}" srcOrd="0" destOrd="0" presId="urn:microsoft.com/office/officeart/2018/2/layout/IconLabelList"/>
    <dgm:cxn modelId="{9713A324-4C12-4B71-8D4C-B04785F502F9}" type="presParOf" srcId="{9D4277CF-7878-4F20-A5E3-78082604F65C}" destId="{0F713AFA-0C52-4BCA-AB92-682162D64E8D}" srcOrd="1" destOrd="0" presId="urn:microsoft.com/office/officeart/2018/2/layout/IconLabelList"/>
    <dgm:cxn modelId="{B029E0D9-D598-4C68-B6BF-6BCC0D0AF1C8}" type="presParOf" srcId="{9D4277CF-7878-4F20-A5E3-78082604F65C}" destId="{67D18196-A1B6-40B0-A2B7-C6393FCBF19E}" srcOrd="2" destOrd="0" presId="urn:microsoft.com/office/officeart/2018/2/layout/IconLabelList"/>
    <dgm:cxn modelId="{BC9A9B8B-2839-433C-9278-EC304651EA80}" type="presParOf" srcId="{3CD1DF54-2C1E-4D38-ADD2-7AF63C700998}" destId="{D3D5B40D-C3C3-475A-9878-D3F90E285A8A}" srcOrd="3" destOrd="0" presId="urn:microsoft.com/office/officeart/2018/2/layout/IconLabelList"/>
    <dgm:cxn modelId="{2EDB0B10-D9C3-4210-801D-FF045A33FEE0}" type="presParOf" srcId="{3CD1DF54-2C1E-4D38-ADD2-7AF63C700998}" destId="{8B20B579-90B0-4A9F-9049-7BA1F5CEC262}" srcOrd="4" destOrd="0" presId="urn:microsoft.com/office/officeart/2018/2/layout/IconLabelList"/>
    <dgm:cxn modelId="{B153CD6D-B1DD-40AD-AC26-C8C62EEECF23}" type="presParOf" srcId="{8B20B579-90B0-4A9F-9049-7BA1F5CEC262}" destId="{B91C0EA0-AEED-40C5-AD3A-7B89F88E234B}" srcOrd="0" destOrd="0" presId="urn:microsoft.com/office/officeart/2018/2/layout/IconLabelList"/>
    <dgm:cxn modelId="{EC202E06-597E-4879-A2B9-F915F3EC7388}" type="presParOf" srcId="{8B20B579-90B0-4A9F-9049-7BA1F5CEC262}" destId="{A9F23527-6ED0-4CB5-B776-EAD8F7F79E06}" srcOrd="1" destOrd="0" presId="urn:microsoft.com/office/officeart/2018/2/layout/IconLabelList"/>
    <dgm:cxn modelId="{BC16C2A8-5D4C-4AB0-A614-383501A617E1}" type="presParOf" srcId="{8B20B579-90B0-4A9F-9049-7BA1F5CEC262}" destId="{F71B9A4E-0703-463D-9F9E-0BEF68748946}" srcOrd="2" destOrd="0" presId="urn:microsoft.com/office/officeart/2018/2/layout/IconLabelList"/>
    <dgm:cxn modelId="{8275F665-0D7C-4B28-9B0F-4DB982E2B175}" type="presParOf" srcId="{3CD1DF54-2C1E-4D38-ADD2-7AF63C700998}" destId="{AC332D84-DF2D-44F1-AAA9-543A7CEFF7FD}" srcOrd="5" destOrd="0" presId="urn:microsoft.com/office/officeart/2018/2/layout/IconLabelList"/>
    <dgm:cxn modelId="{6498B9A0-ACAF-44DA-A125-0053ACC44784}" type="presParOf" srcId="{3CD1DF54-2C1E-4D38-ADD2-7AF63C700998}" destId="{82A00344-E809-49E0-AF5F-24EC228DE033}" srcOrd="6" destOrd="0" presId="urn:microsoft.com/office/officeart/2018/2/layout/IconLabelList"/>
    <dgm:cxn modelId="{1E190C81-527E-4D89-9D6D-524C1D898EF0}" type="presParOf" srcId="{82A00344-E809-49E0-AF5F-24EC228DE033}" destId="{72BF17B1-5051-449E-AA29-5614F3D893A4}" srcOrd="0" destOrd="0" presId="urn:microsoft.com/office/officeart/2018/2/layout/IconLabelList"/>
    <dgm:cxn modelId="{EA81B27C-58DA-411A-B1E1-0B79835362F0}" type="presParOf" srcId="{82A00344-E809-49E0-AF5F-24EC228DE033}" destId="{AAC12C38-D68B-4B3E-9753-47BDFFD62410}" srcOrd="1" destOrd="0" presId="urn:microsoft.com/office/officeart/2018/2/layout/IconLabelList"/>
    <dgm:cxn modelId="{2122BC2B-0D45-40B4-970B-B231B1EA27C6}" type="presParOf" srcId="{82A00344-E809-49E0-AF5F-24EC228DE033}" destId="{4BD7BD91-5AA5-4AD3-B199-A972C4FC32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C86AAB-5D1B-4DF4-B0F4-917F4C17F1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BDA4ED-50F3-423A-A2BE-EDEB7E38815C}">
      <dgm:prSet/>
      <dgm:spPr/>
      <dgm:t>
        <a:bodyPr/>
        <a:lstStyle/>
        <a:p>
          <a:r>
            <a:rPr lang="en-US"/>
            <a:t>Enhanced Excel dashboarding skills</a:t>
          </a:r>
        </a:p>
      </dgm:t>
    </dgm:pt>
    <dgm:pt modelId="{C9F4CAEC-02A7-4789-B28E-ECC703561118}" type="parTrans" cxnId="{3E777B93-66BA-499F-B218-68F0FB3B63AF}">
      <dgm:prSet/>
      <dgm:spPr/>
      <dgm:t>
        <a:bodyPr/>
        <a:lstStyle/>
        <a:p>
          <a:endParaRPr lang="en-US"/>
        </a:p>
      </dgm:t>
    </dgm:pt>
    <dgm:pt modelId="{C3738106-5E09-41BB-B6F3-257F61E4CAE0}" type="sibTrans" cxnId="{3E777B93-66BA-499F-B218-68F0FB3B63AF}">
      <dgm:prSet/>
      <dgm:spPr/>
      <dgm:t>
        <a:bodyPr/>
        <a:lstStyle/>
        <a:p>
          <a:endParaRPr lang="en-US"/>
        </a:p>
      </dgm:t>
    </dgm:pt>
    <dgm:pt modelId="{6476E0E8-E11C-4449-9B6A-FD17E0A6731A}">
      <dgm:prSet/>
      <dgm:spPr/>
      <dgm:t>
        <a:bodyPr/>
        <a:lstStyle/>
        <a:p>
          <a:r>
            <a:rPr lang="en-US"/>
            <a:t>Better understanding of census datasets</a:t>
          </a:r>
        </a:p>
      </dgm:t>
    </dgm:pt>
    <dgm:pt modelId="{C71136E9-F76E-4D17-8090-B497F788B2C2}" type="parTrans" cxnId="{21D199E1-FD27-41BA-BAF9-77860579927C}">
      <dgm:prSet/>
      <dgm:spPr/>
      <dgm:t>
        <a:bodyPr/>
        <a:lstStyle/>
        <a:p>
          <a:endParaRPr lang="en-US"/>
        </a:p>
      </dgm:t>
    </dgm:pt>
    <dgm:pt modelId="{214CE290-7684-44A8-ADD6-EEDDB240E2C8}" type="sibTrans" cxnId="{21D199E1-FD27-41BA-BAF9-77860579927C}">
      <dgm:prSet/>
      <dgm:spPr/>
      <dgm:t>
        <a:bodyPr/>
        <a:lstStyle/>
        <a:p>
          <a:endParaRPr lang="en-US"/>
        </a:p>
      </dgm:t>
    </dgm:pt>
    <dgm:pt modelId="{126AAB1E-0E82-4AB7-B8AE-7A03749C0362}">
      <dgm:prSet/>
      <dgm:spPr/>
      <dgm:t>
        <a:bodyPr/>
        <a:lstStyle/>
        <a:p>
          <a:r>
            <a:rPr lang="en-US"/>
            <a:t>Learned to tell data stories using charts and visuals</a:t>
          </a:r>
        </a:p>
      </dgm:t>
    </dgm:pt>
    <dgm:pt modelId="{348715C0-E24D-416B-A02F-DE547D27A544}" type="parTrans" cxnId="{A0B67934-55CB-4448-B8F2-E126FFAA67F6}">
      <dgm:prSet/>
      <dgm:spPr/>
      <dgm:t>
        <a:bodyPr/>
        <a:lstStyle/>
        <a:p>
          <a:endParaRPr lang="en-US"/>
        </a:p>
      </dgm:t>
    </dgm:pt>
    <dgm:pt modelId="{318E4B85-807E-4A1A-89AD-F053378663F2}" type="sibTrans" cxnId="{A0B67934-55CB-4448-B8F2-E126FFAA67F6}">
      <dgm:prSet/>
      <dgm:spPr/>
      <dgm:t>
        <a:bodyPr/>
        <a:lstStyle/>
        <a:p>
          <a:endParaRPr lang="en-US"/>
        </a:p>
      </dgm:t>
    </dgm:pt>
    <dgm:pt modelId="{A2193E47-E23D-4AFC-AE68-BA6A89ABEFE6}">
      <dgm:prSet/>
      <dgm:spPr/>
      <dgm:t>
        <a:bodyPr/>
        <a:lstStyle/>
        <a:p>
          <a:r>
            <a:rPr lang="en-US"/>
            <a:t>Practiced pivot tables, slicers, and data cleaning</a:t>
          </a:r>
        </a:p>
      </dgm:t>
    </dgm:pt>
    <dgm:pt modelId="{E4F295D0-F002-4F1A-80BB-E6A3123BF32D}" type="parTrans" cxnId="{A0AA3DD0-9BB0-4A7E-8019-75B91DF3CC8F}">
      <dgm:prSet/>
      <dgm:spPr/>
      <dgm:t>
        <a:bodyPr/>
        <a:lstStyle/>
        <a:p>
          <a:endParaRPr lang="en-US"/>
        </a:p>
      </dgm:t>
    </dgm:pt>
    <dgm:pt modelId="{2326F53D-42B4-495C-B591-8626AB7EE2D1}" type="sibTrans" cxnId="{A0AA3DD0-9BB0-4A7E-8019-75B91DF3CC8F}">
      <dgm:prSet/>
      <dgm:spPr/>
      <dgm:t>
        <a:bodyPr/>
        <a:lstStyle/>
        <a:p>
          <a:endParaRPr lang="en-US"/>
        </a:p>
      </dgm:t>
    </dgm:pt>
    <dgm:pt modelId="{198D69ED-8DB8-F143-AAFE-DDC89E180A45}" type="pres">
      <dgm:prSet presAssocID="{B6C86AAB-5D1B-4DF4-B0F4-917F4C17F1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CEB68A-4D9F-AA4F-B04F-3CDB4C0C6B0A}" type="pres">
      <dgm:prSet presAssocID="{4ABDA4ED-50F3-423A-A2BE-EDEB7E38815C}" presName="hierRoot1" presStyleCnt="0"/>
      <dgm:spPr/>
    </dgm:pt>
    <dgm:pt modelId="{F31E71C4-97FC-4C46-AF3E-4CE38AC197C6}" type="pres">
      <dgm:prSet presAssocID="{4ABDA4ED-50F3-423A-A2BE-EDEB7E38815C}" presName="composite" presStyleCnt="0"/>
      <dgm:spPr/>
    </dgm:pt>
    <dgm:pt modelId="{54F6B421-AA43-E04A-AD06-7DA86110342A}" type="pres">
      <dgm:prSet presAssocID="{4ABDA4ED-50F3-423A-A2BE-EDEB7E38815C}" presName="background" presStyleLbl="node0" presStyleIdx="0" presStyleCnt="4"/>
      <dgm:spPr/>
    </dgm:pt>
    <dgm:pt modelId="{99E31A89-3D80-CA40-A7B5-FDA36B370127}" type="pres">
      <dgm:prSet presAssocID="{4ABDA4ED-50F3-423A-A2BE-EDEB7E38815C}" presName="text" presStyleLbl="fgAcc0" presStyleIdx="0" presStyleCnt="4">
        <dgm:presLayoutVars>
          <dgm:chPref val="3"/>
        </dgm:presLayoutVars>
      </dgm:prSet>
      <dgm:spPr/>
    </dgm:pt>
    <dgm:pt modelId="{4AECF49A-62E4-4246-B856-D9771C8E216F}" type="pres">
      <dgm:prSet presAssocID="{4ABDA4ED-50F3-423A-A2BE-EDEB7E38815C}" presName="hierChild2" presStyleCnt="0"/>
      <dgm:spPr/>
    </dgm:pt>
    <dgm:pt modelId="{720B8A22-31B1-414A-B7D3-C0BB147273F6}" type="pres">
      <dgm:prSet presAssocID="{6476E0E8-E11C-4449-9B6A-FD17E0A6731A}" presName="hierRoot1" presStyleCnt="0"/>
      <dgm:spPr/>
    </dgm:pt>
    <dgm:pt modelId="{446BDBD7-B08F-214A-B354-392795A901BB}" type="pres">
      <dgm:prSet presAssocID="{6476E0E8-E11C-4449-9B6A-FD17E0A6731A}" presName="composite" presStyleCnt="0"/>
      <dgm:spPr/>
    </dgm:pt>
    <dgm:pt modelId="{C10B6B5C-5457-0C46-A0D4-CF677EB1536F}" type="pres">
      <dgm:prSet presAssocID="{6476E0E8-E11C-4449-9B6A-FD17E0A6731A}" presName="background" presStyleLbl="node0" presStyleIdx="1" presStyleCnt="4"/>
      <dgm:spPr/>
    </dgm:pt>
    <dgm:pt modelId="{C35CE717-9D8A-7E45-A32A-65E49FE50D14}" type="pres">
      <dgm:prSet presAssocID="{6476E0E8-E11C-4449-9B6A-FD17E0A6731A}" presName="text" presStyleLbl="fgAcc0" presStyleIdx="1" presStyleCnt="4">
        <dgm:presLayoutVars>
          <dgm:chPref val="3"/>
        </dgm:presLayoutVars>
      </dgm:prSet>
      <dgm:spPr/>
    </dgm:pt>
    <dgm:pt modelId="{5E2B81F6-DE47-7142-BE9C-C967BFDF9EC4}" type="pres">
      <dgm:prSet presAssocID="{6476E0E8-E11C-4449-9B6A-FD17E0A6731A}" presName="hierChild2" presStyleCnt="0"/>
      <dgm:spPr/>
    </dgm:pt>
    <dgm:pt modelId="{1AEEC441-7041-674F-A93F-2DCBD6F002A2}" type="pres">
      <dgm:prSet presAssocID="{126AAB1E-0E82-4AB7-B8AE-7A03749C0362}" presName="hierRoot1" presStyleCnt="0"/>
      <dgm:spPr/>
    </dgm:pt>
    <dgm:pt modelId="{0231096D-A967-4545-8F1A-0F0E401DA312}" type="pres">
      <dgm:prSet presAssocID="{126AAB1E-0E82-4AB7-B8AE-7A03749C0362}" presName="composite" presStyleCnt="0"/>
      <dgm:spPr/>
    </dgm:pt>
    <dgm:pt modelId="{9128F456-9E77-AF44-9D90-1C3E8194734B}" type="pres">
      <dgm:prSet presAssocID="{126AAB1E-0E82-4AB7-B8AE-7A03749C0362}" presName="background" presStyleLbl="node0" presStyleIdx="2" presStyleCnt="4"/>
      <dgm:spPr/>
    </dgm:pt>
    <dgm:pt modelId="{6CC3F5EA-1DE4-EE46-BC4D-44CA25F8E551}" type="pres">
      <dgm:prSet presAssocID="{126AAB1E-0E82-4AB7-B8AE-7A03749C0362}" presName="text" presStyleLbl="fgAcc0" presStyleIdx="2" presStyleCnt="4">
        <dgm:presLayoutVars>
          <dgm:chPref val="3"/>
        </dgm:presLayoutVars>
      </dgm:prSet>
      <dgm:spPr/>
    </dgm:pt>
    <dgm:pt modelId="{4B32ACCE-BAA1-A845-A2CA-974C7BA396EA}" type="pres">
      <dgm:prSet presAssocID="{126AAB1E-0E82-4AB7-B8AE-7A03749C0362}" presName="hierChild2" presStyleCnt="0"/>
      <dgm:spPr/>
    </dgm:pt>
    <dgm:pt modelId="{24AD9573-38E7-1841-B21F-38334019C2DA}" type="pres">
      <dgm:prSet presAssocID="{A2193E47-E23D-4AFC-AE68-BA6A89ABEFE6}" presName="hierRoot1" presStyleCnt="0"/>
      <dgm:spPr/>
    </dgm:pt>
    <dgm:pt modelId="{5D97F22A-2C0F-7944-B1C5-BB97FAC582CF}" type="pres">
      <dgm:prSet presAssocID="{A2193E47-E23D-4AFC-AE68-BA6A89ABEFE6}" presName="composite" presStyleCnt="0"/>
      <dgm:spPr/>
    </dgm:pt>
    <dgm:pt modelId="{66840DC9-2936-7A4A-95D3-6C0AF6CA9CE3}" type="pres">
      <dgm:prSet presAssocID="{A2193E47-E23D-4AFC-AE68-BA6A89ABEFE6}" presName="background" presStyleLbl="node0" presStyleIdx="3" presStyleCnt="4"/>
      <dgm:spPr/>
    </dgm:pt>
    <dgm:pt modelId="{8B585E0D-C2FE-C040-AFB7-8BFB96AE7F03}" type="pres">
      <dgm:prSet presAssocID="{A2193E47-E23D-4AFC-AE68-BA6A89ABEFE6}" presName="text" presStyleLbl="fgAcc0" presStyleIdx="3" presStyleCnt="4">
        <dgm:presLayoutVars>
          <dgm:chPref val="3"/>
        </dgm:presLayoutVars>
      </dgm:prSet>
      <dgm:spPr/>
    </dgm:pt>
    <dgm:pt modelId="{18C01CD9-5BCD-EE4C-997F-B53D8013EC35}" type="pres">
      <dgm:prSet presAssocID="{A2193E47-E23D-4AFC-AE68-BA6A89ABEFE6}" presName="hierChild2" presStyleCnt="0"/>
      <dgm:spPr/>
    </dgm:pt>
  </dgm:ptLst>
  <dgm:cxnLst>
    <dgm:cxn modelId="{231AF329-4043-D940-9A7F-3E5D25E092AD}" type="presOf" srcId="{4ABDA4ED-50F3-423A-A2BE-EDEB7E38815C}" destId="{99E31A89-3D80-CA40-A7B5-FDA36B370127}" srcOrd="0" destOrd="0" presId="urn:microsoft.com/office/officeart/2005/8/layout/hierarchy1"/>
    <dgm:cxn modelId="{E746CE2E-8686-EC46-A69B-D4EDBA0914B7}" type="presOf" srcId="{126AAB1E-0E82-4AB7-B8AE-7A03749C0362}" destId="{6CC3F5EA-1DE4-EE46-BC4D-44CA25F8E551}" srcOrd="0" destOrd="0" presId="urn:microsoft.com/office/officeart/2005/8/layout/hierarchy1"/>
    <dgm:cxn modelId="{A0B67934-55CB-4448-B8F2-E126FFAA67F6}" srcId="{B6C86AAB-5D1B-4DF4-B0F4-917F4C17F1B3}" destId="{126AAB1E-0E82-4AB7-B8AE-7A03749C0362}" srcOrd="2" destOrd="0" parTransId="{348715C0-E24D-416B-A02F-DE547D27A544}" sibTransId="{318E4B85-807E-4A1A-89AD-F053378663F2}"/>
    <dgm:cxn modelId="{3E777B93-66BA-499F-B218-68F0FB3B63AF}" srcId="{B6C86AAB-5D1B-4DF4-B0F4-917F4C17F1B3}" destId="{4ABDA4ED-50F3-423A-A2BE-EDEB7E38815C}" srcOrd="0" destOrd="0" parTransId="{C9F4CAEC-02A7-4789-B28E-ECC703561118}" sibTransId="{C3738106-5E09-41BB-B6F3-257F61E4CAE0}"/>
    <dgm:cxn modelId="{1107DAA3-273D-D144-B11A-A6FCB4C1E1C4}" type="presOf" srcId="{6476E0E8-E11C-4449-9B6A-FD17E0A6731A}" destId="{C35CE717-9D8A-7E45-A32A-65E49FE50D14}" srcOrd="0" destOrd="0" presId="urn:microsoft.com/office/officeart/2005/8/layout/hierarchy1"/>
    <dgm:cxn modelId="{D607DDB8-44DF-6148-A7DB-66F2EF3B100B}" type="presOf" srcId="{B6C86AAB-5D1B-4DF4-B0F4-917F4C17F1B3}" destId="{198D69ED-8DB8-F143-AAFE-DDC89E180A45}" srcOrd="0" destOrd="0" presId="urn:microsoft.com/office/officeart/2005/8/layout/hierarchy1"/>
    <dgm:cxn modelId="{A0AA3DD0-9BB0-4A7E-8019-75B91DF3CC8F}" srcId="{B6C86AAB-5D1B-4DF4-B0F4-917F4C17F1B3}" destId="{A2193E47-E23D-4AFC-AE68-BA6A89ABEFE6}" srcOrd="3" destOrd="0" parTransId="{E4F295D0-F002-4F1A-80BB-E6A3123BF32D}" sibTransId="{2326F53D-42B4-495C-B591-8626AB7EE2D1}"/>
    <dgm:cxn modelId="{8A6B03DB-FFD3-214C-AE33-7DFEE77796DC}" type="presOf" srcId="{A2193E47-E23D-4AFC-AE68-BA6A89ABEFE6}" destId="{8B585E0D-C2FE-C040-AFB7-8BFB96AE7F03}" srcOrd="0" destOrd="0" presId="urn:microsoft.com/office/officeart/2005/8/layout/hierarchy1"/>
    <dgm:cxn modelId="{21D199E1-FD27-41BA-BAF9-77860579927C}" srcId="{B6C86AAB-5D1B-4DF4-B0F4-917F4C17F1B3}" destId="{6476E0E8-E11C-4449-9B6A-FD17E0A6731A}" srcOrd="1" destOrd="0" parTransId="{C71136E9-F76E-4D17-8090-B497F788B2C2}" sibTransId="{214CE290-7684-44A8-ADD6-EEDDB240E2C8}"/>
    <dgm:cxn modelId="{ACBB7E3C-A010-EB45-94E1-C7C9C67B3606}" type="presParOf" srcId="{198D69ED-8DB8-F143-AAFE-DDC89E180A45}" destId="{3CCEB68A-4D9F-AA4F-B04F-3CDB4C0C6B0A}" srcOrd="0" destOrd="0" presId="urn:microsoft.com/office/officeart/2005/8/layout/hierarchy1"/>
    <dgm:cxn modelId="{364268C1-0B41-084A-A514-DF3AAC6152DB}" type="presParOf" srcId="{3CCEB68A-4D9F-AA4F-B04F-3CDB4C0C6B0A}" destId="{F31E71C4-97FC-4C46-AF3E-4CE38AC197C6}" srcOrd="0" destOrd="0" presId="urn:microsoft.com/office/officeart/2005/8/layout/hierarchy1"/>
    <dgm:cxn modelId="{3D0F151C-A19A-A446-931F-BA5B1D56AFEF}" type="presParOf" srcId="{F31E71C4-97FC-4C46-AF3E-4CE38AC197C6}" destId="{54F6B421-AA43-E04A-AD06-7DA86110342A}" srcOrd="0" destOrd="0" presId="urn:microsoft.com/office/officeart/2005/8/layout/hierarchy1"/>
    <dgm:cxn modelId="{FCDF6460-26ED-4243-B9CA-190970CD7B2F}" type="presParOf" srcId="{F31E71C4-97FC-4C46-AF3E-4CE38AC197C6}" destId="{99E31A89-3D80-CA40-A7B5-FDA36B370127}" srcOrd="1" destOrd="0" presId="urn:microsoft.com/office/officeart/2005/8/layout/hierarchy1"/>
    <dgm:cxn modelId="{0C56E7D4-91BF-6E48-8E87-DB469561B79B}" type="presParOf" srcId="{3CCEB68A-4D9F-AA4F-B04F-3CDB4C0C6B0A}" destId="{4AECF49A-62E4-4246-B856-D9771C8E216F}" srcOrd="1" destOrd="0" presId="urn:microsoft.com/office/officeart/2005/8/layout/hierarchy1"/>
    <dgm:cxn modelId="{D7252F69-29E1-0146-B231-D69E160132CA}" type="presParOf" srcId="{198D69ED-8DB8-F143-AAFE-DDC89E180A45}" destId="{720B8A22-31B1-414A-B7D3-C0BB147273F6}" srcOrd="1" destOrd="0" presId="urn:microsoft.com/office/officeart/2005/8/layout/hierarchy1"/>
    <dgm:cxn modelId="{C53E5327-56B4-BF41-A882-6456211BF703}" type="presParOf" srcId="{720B8A22-31B1-414A-B7D3-C0BB147273F6}" destId="{446BDBD7-B08F-214A-B354-392795A901BB}" srcOrd="0" destOrd="0" presId="urn:microsoft.com/office/officeart/2005/8/layout/hierarchy1"/>
    <dgm:cxn modelId="{FC28CBAC-1FBE-5C41-8C10-B8BC9CB769C0}" type="presParOf" srcId="{446BDBD7-B08F-214A-B354-392795A901BB}" destId="{C10B6B5C-5457-0C46-A0D4-CF677EB1536F}" srcOrd="0" destOrd="0" presId="urn:microsoft.com/office/officeart/2005/8/layout/hierarchy1"/>
    <dgm:cxn modelId="{01B970C8-A924-6B46-8564-3B632355A1FD}" type="presParOf" srcId="{446BDBD7-B08F-214A-B354-392795A901BB}" destId="{C35CE717-9D8A-7E45-A32A-65E49FE50D14}" srcOrd="1" destOrd="0" presId="urn:microsoft.com/office/officeart/2005/8/layout/hierarchy1"/>
    <dgm:cxn modelId="{28E728CB-C48F-834E-BA8E-3902388B01FE}" type="presParOf" srcId="{720B8A22-31B1-414A-B7D3-C0BB147273F6}" destId="{5E2B81F6-DE47-7142-BE9C-C967BFDF9EC4}" srcOrd="1" destOrd="0" presId="urn:microsoft.com/office/officeart/2005/8/layout/hierarchy1"/>
    <dgm:cxn modelId="{79EAF89B-DB51-E945-9AFF-82DE4E309CFA}" type="presParOf" srcId="{198D69ED-8DB8-F143-AAFE-DDC89E180A45}" destId="{1AEEC441-7041-674F-A93F-2DCBD6F002A2}" srcOrd="2" destOrd="0" presId="urn:microsoft.com/office/officeart/2005/8/layout/hierarchy1"/>
    <dgm:cxn modelId="{7F8D5209-ABCB-FA48-95A7-56FE7FF5724A}" type="presParOf" srcId="{1AEEC441-7041-674F-A93F-2DCBD6F002A2}" destId="{0231096D-A967-4545-8F1A-0F0E401DA312}" srcOrd="0" destOrd="0" presId="urn:microsoft.com/office/officeart/2005/8/layout/hierarchy1"/>
    <dgm:cxn modelId="{342FED73-ADB6-B747-8590-D485255DF117}" type="presParOf" srcId="{0231096D-A967-4545-8F1A-0F0E401DA312}" destId="{9128F456-9E77-AF44-9D90-1C3E8194734B}" srcOrd="0" destOrd="0" presId="urn:microsoft.com/office/officeart/2005/8/layout/hierarchy1"/>
    <dgm:cxn modelId="{CD594261-EFB3-2D45-A0FE-F3D3CCD32DBC}" type="presParOf" srcId="{0231096D-A967-4545-8F1A-0F0E401DA312}" destId="{6CC3F5EA-1DE4-EE46-BC4D-44CA25F8E551}" srcOrd="1" destOrd="0" presId="urn:microsoft.com/office/officeart/2005/8/layout/hierarchy1"/>
    <dgm:cxn modelId="{2A16AC39-8BEF-1649-98E3-BAF3152E2D8B}" type="presParOf" srcId="{1AEEC441-7041-674F-A93F-2DCBD6F002A2}" destId="{4B32ACCE-BAA1-A845-A2CA-974C7BA396EA}" srcOrd="1" destOrd="0" presId="urn:microsoft.com/office/officeart/2005/8/layout/hierarchy1"/>
    <dgm:cxn modelId="{889D1B8F-5A06-4F42-97DE-A9C70B2EFBD9}" type="presParOf" srcId="{198D69ED-8DB8-F143-AAFE-DDC89E180A45}" destId="{24AD9573-38E7-1841-B21F-38334019C2DA}" srcOrd="3" destOrd="0" presId="urn:microsoft.com/office/officeart/2005/8/layout/hierarchy1"/>
    <dgm:cxn modelId="{183AC3C1-B719-3549-AA7C-FBEDCBE049AA}" type="presParOf" srcId="{24AD9573-38E7-1841-B21F-38334019C2DA}" destId="{5D97F22A-2C0F-7944-B1C5-BB97FAC582CF}" srcOrd="0" destOrd="0" presId="urn:microsoft.com/office/officeart/2005/8/layout/hierarchy1"/>
    <dgm:cxn modelId="{E3002BF6-3C02-5642-A8B6-E2259CCB6D35}" type="presParOf" srcId="{5D97F22A-2C0F-7944-B1C5-BB97FAC582CF}" destId="{66840DC9-2936-7A4A-95D3-6C0AF6CA9CE3}" srcOrd="0" destOrd="0" presId="urn:microsoft.com/office/officeart/2005/8/layout/hierarchy1"/>
    <dgm:cxn modelId="{90335677-6D41-8C4D-8DA3-B5C80A60C8D7}" type="presParOf" srcId="{5D97F22A-2C0F-7944-B1C5-BB97FAC582CF}" destId="{8B585E0D-C2FE-C040-AFB7-8BFB96AE7F03}" srcOrd="1" destOrd="0" presId="urn:microsoft.com/office/officeart/2005/8/layout/hierarchy1"/>
    <dgm:cxn modelId="{32F8BB9F-0C4F-9044-823A-1A2F15A7A399}" type="presParOf" srcId="{24AD9573-38E7-1841-B21F-38334019C2DA}" destId="{18C01CD9-5BCD-EE4C-997F-B53D8013EC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A2B9B-F608-4BB2-936C-56E3E817CB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FB0DF-E6C1-4032-A9D4-779136E44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 can be a powerful tool for demographic data analysis</a:t>
          </a:r>
        </a:p>
      </dgm:t>
    </dgm:pt>
    <dgm:pt modelId="{296E264E-F918-4433-8649-CAB24BFBA9B1}" type="parTrans" cxnId="{2436A7ED-003D-4FFF-87BC-693B61C7ED76}">
      <dgm:prSet/>
      <dgm:spPr/>
      <dgm:t>
        <a:bodyPr/>
        <a:lstStyle/>
        <a:p>
          <a:endParaRPr lang="en-US"/>
        </a:p>
      </dgm:t>
    </dgm:pt>
    <dgm:pt modelId="{E4403E41-2068-4D37-92A2-050B11BB7BB6}" type="sibTrans" cxnId="{2436A7ED-003D-4FFF-87BC-693B61C7ED76}">
      <dgm:prSet/>
      <dgm:spPr/>
      <dgm:t>
        <a:bodyPr/>
        <a:lstStyle/>
        <a:p>
          <a:endParaRPr lang="en-US"/>
        </a:p>
      </dgm:t>
    </dgm:pt>
    <dgm:pt modelId="{7B2F1E0B-2013-46D6-AA46-69564CEAC9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Census dashboard helps make insights accessible to all</a:t>
          </a:r>
        </a:p>
      </dgm:t>
    </dgm:pt>
    <dgm:pt modelId="{58B206CF-A19E-49E6-A021-41A9C9794390}" type="parTrans" cxnId="{781E94D9-75B6-4CA3-AFC0-EC9854D45408}">
      <dgm:prSet/>
      <dgm:spPr/>
      <dgm:t>
        <a:bodyPr/>
        <a:lstStyle/>
        <a:p>
          <a:endParaRPr lang="en-US"/>
        </a:p>
      </dgm:t>
    </dgm:pt>
    <dgm:pt modelId="{448F51CC-FA44-45F8-A4E7-354C365283CE}" type="sibTrans" cxnId="{781E94D9-75B6-4CA3-AFC0-EC9854D45408}">
      <dgm:prSet/>
      <dgm:spPr/>
      <dgm:t>
        <a:bodyPr/>
        <a:lstStyle/>
        <a:p>
          <a:endParaRPr lang="en-US"/>
        </a:p>
      </dgm:t>
    </dgm:pt>
    <dgm:pt modelId="{C2C23CA1-7426-487C-A84F-8D91CA98D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demonstrates real-world application of data visualization</a:t>
          </a:r>
        </a:p>
      </dgm:t>
    </dgm:pt>
    <dgm:pt modelId="{51796EE9-F1B1-43DA-A9C1-332CC782185D}" type="parTrans" cxnId="{0F575C8C-2B66-4C45-8D4E-6E32B121A24D}">
      <dgm:prSet/>
      <dgm:spPr/>
      <dgm:t>
        <a:bodyPr/>
        <a:lstStyle/>
        <a:p>
          <a:endParaRPr lang="en-US"/>
        </a:p>
      </dgm:t>
    </dgm:pt>
    <dgm:pt modelId="{5A171BCF-A984-40CB-AB77-B5D4666EF1E2}" type="sibTrans" cxnId="{0F575C8C-2B66-4C45-8D4E-6E32B121A24D}">
      <dgm:prSet/>
      <dgm:spPr/>
      <dgm:t>
        <a:bodyPr/>
        <a:lstStyle/>
        <a:p>
          <a:endParaRPr lang="en-US"/>
        </a:p>
      </dgm:t>
    </dgm:pt>
    <dgm:pt modelId="{201CD4D5-858E-4EDC-A1BF-F73FC274630A}" type="pres">
      <dgm:prSet presAssocID="{983A2B9B-F608-4BB2-936C-56E3E817CB7B}" presName="root" presStyleCnt="0">
        <dgm:presLayoutVars>
          <dgm:dir/>
          <dgm:resizeHandles val="exact"/>
        </dgm:presLayoutVars>
      </dgm:prSet>
      <dgm:spPr/>
    </dgm:pt>
    <dgm:pt modelId="{2B1DCAD5-AF1D-42AE-8D28-0A04F166AF69}" type="pres">
      <dgm:prSet presAssocID="{8EFFB0DF-E6C1-4032-A9D4-779136E446B4}" presName="compNode" presStyleCnt="0"/>
      <dgm:spPr/>
    </dgm:pt>
    <dgm:pt modelId="{83772DFE-979C-4763-A508-A7420F6AC69B}" type="pres">
      <dgm:prSet presAssocID="{8EFFB0DF-E6C1-4032-A9D4-779136E446B4}" presName="bgRect" presStyleLbl="bgShp" presStyleIdx="0" presStyleCnt="3"/>
      <dgm:spPr/>
    </dgm:pt>
    <dgm:pt modelId="{A8F061A0-1D71-4DFF-AEE8-7CA2F520043C}" type="pres">
      <dgm:prSet presAssocID="{8EFFB0DF-E6C1-4032-A9D4-779136E446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DAA882-AE3E-4E66-8199-634D06D67B88}" type="pres">
      <dgm:prSet presAssocID="{8EFFB0DF-E6C1-4032-A9D4-779136E446B4}" presName="spaceRect" presStyleCnt="0"/>
      <dgm:spPr/>
    </dgm:pt>
    <dgm:pt modelId="{B90641DB-3175-401F-BCE7-61166700A44B}" type="pres">
      <dgm:prSet presAssocID="{8EFFB0DF-E6C1-4032-A9D4-779136E446B4}" presName="parTx" presStyleLbl="revTx" presStyleIdx="0" presStyleCnt="3">
        <dgm:presLayoutVars>
          <dgm:chMax val="0"/>
          <dgm:chPref val="0"/>
        </dgm:presLayoutVars>
      </dgm:prSet>
      <dgm:spPr/>
    </dgm:pt>
    <dgm:pt modelId="{D6C3559C-341C-4F83-85E1-E9987674E62B}" type="pres">
      <dgm:prSet presAssocID="{E4403E41-2068-4D37-92A2-050B11BB7BB6}" presName="sibTrans" presStyleCnt="0"/>
      <dgm:spPr/>
    </dgm:pt>
    <dgm:pt modelId="{4DA4F781-1FA4-4F33-853E-D5979FE35276}" type="pres">
      <dgm:prSet presAssocID="{7B2F1E0B-2013-46D6-AA46-69564CEAC92B}" presName="compNode" presStyleCnt="0"/>
      <dgm:spPr/>
    </dgm:pt>
    <dgm:pt modelId="{15F5D33F-D810-424A-A5D5-96E780CCC6EC}" type="pres">
      <dgm:prSet presAssocID="{7B2F1E0B-2013-46D6-AA46-69564CEAC92B}" presName="bgRect" presStyleLbl="bgShp" presStyleIdx="1" presStyleCnt="3"/>
      <dgm:spPr/>
    </dgm:pt>
    <dgm:pt modelId="{8D0F509A-B916-4ACC-BFE1-4881C07C87E8}" type="pres">
      <dgm:prSet presAssocID="{7B2F1E0B-2013-46D6-AA46-69564CEAC9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DB1528-AA13-4343-9BC6-CC6EA9CA0156}" type="pres">
      <dgm:prSet presAssocID="{7B2F1E0B-2013-46D6-AA46-69564CEAC92B}" presName="spaceRect" presStyleCnt="0"/>
      <dgm:spPr/>
    </dgm:pt>
    <dgm:pt modelId="{1CD952F1-D342-46AF-A3BC-9A4FCD352D8D}" type="pres">
      <dgm:prSet presAssocID="{7B2F1E0B-2013-46D6-AA46-69564CEAC92B}" presName="parTx" presStyleLbl="revTx" presStyleIdx="1" presStyleCnt="3">
        <dgm:presLayoutVars>
          <dgm:chMax val="0"/>
          <dgm:chPref val="0"/>
        </dgm:presLayoutVars>
      </dgm:prSet>
      <dgm:spPr/>
    </dgm:pt>
    <dgm:pt modelId="{CE9D6619-7E6A-45DF-BCF6-197683A8FEFE}" type="pres">
      <dgm:prSet presAssocID="{448F51CC-FA44-45F8-A4E7-354C365283CE}" presName="sibTrans" presStyleCnt="0"/>
      <dgm:spPr/>
    </dgm:pt>
    <dgm:pt modelId="{CE4154D1-1C4D-4F79-B4E9-9FE4F9D80921}" type="pres">
      <dgm:prSet presAssocID="{C2C23CA1-7426-487C-A84F-8D91CA98D0DF}" presName="compNode" presStyleCnt="0"/>
      <dgm:spPr/>
    </dgm:pt>
    <dgm:pt modelId="{579DEA25-A3D8-470F-B0F1-A12B7EFCF6EE}" type="pres">
      <dgm:prSet presAssocID="{C2C23CA1-7426-487C-A84F-8D91CA98D0DF}" presName="bgRect" presStyleLbl="bgShp" presStyleIdx="2" presStyleCnt="3"/>
      <dgm:spPr/>
    </dgm:pt>
    <dgm:pt modelId="{E6BEE1BB-7B56-45F9-9C67-3464D66FC77E}" type="pres">
      <dgm:prSet presAssocID="{C2C23CA1-7426-487C-A84F-8D91CA98D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DF66B8A-7003-4BD2-B9A4-25A21FDD21BA}" type="pres">
      <dgm:prSet presAssocID="{C2C23CA1-7426-487C-A84F-8D91CA98D0DF}" presName="spaceRect" presStyleCnt="0"/>
      <dgm:spPr/>
    </dgm:pt>
    <dgm:pt modelId="{926D5945-F64E-4265-ADAA-60AD259606A7}" type="pres">
      <dgm:prSet presAssocID="{C2C23CA1-7426-487C-A84F-8D91CA98D0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110426-1ED9-4814-8E11-BA910A0DE956}" type="presOf" srcId="{C2C23CA1-7426-487C-A84F-8D91CA98D0DF}" destId="{926D5945-F64E-4265-ADAA-60AD259606A7}" srcOrd="0" destOrd="0" presId="urn:microsoft.com/office/officeart/2018/2/layout/IconVerticalSolidList"/>
    <dgm:cxn modelId="{C9E33A44-EC99-488D-B63D-0CF778F87D2B}" type="presOf" srcId="{7B2F1E0B-2013-46D6-AA46-69564CEAC92B}" destId="{1CD952F1-D342-46AF-A3BC-9A4FCD352D8D}" srcOrd="0" destOrd="0" presId="urn:microsoft.com/office/officeart/2018/2/layout/IconVerticalSolidList"/>
    <dgm:cxn modelId="{F996AB45-F4E9-40B2-A66A-179BDFDCA59A}" type="presOf" srcId="{8EFFB0DF-E6C1-4032-A9D4-779136E446B4}" destId="{B90641DB-3175-401F-BCE7-61166700A44B}" srcOrd="0" destOrd="0" presId="urn:microsoft.com/office/officeart/2018/2/layout/IconVerticalSolidList"/>
    <dgm:cxn modelId="{727C825C-B788-4AE1-96AD-BFA02B0EBF20}" type="presOf" srcId="{983A2B9B-F608-4BB2-936C-56E3E817CB7B}" destId="{201CD4D5-858E-4EDC-A1BF-F73FC274630A}" srcOrd="0" destOrd="0" presId="urn:microsoft.com/office/officeart/2018/2/layout/IconVerticalSolidList"/>
    <dgm:cxn modelId="{0F575C8C-2B66-4C45-8D4E-6E32B121A24D}" srcId="{983A2B9B-F608-4BB2-936C-56E3E817CB7B}" destId="{C2C23CA1-7426-487C-A84F-8D91CA98D0DF}" srcOrd="2" destOrd="0" parTransId="{51796EE9-F1B1-43DA-A9C1-332CC782185D}" sibTransId="{5A171BCF-A984-40CB-AB77-B5D4666EF1E2}"/>
    <dgm:cxn modelId="{781E94D9-75B6-4CA3-AFC0-EC9854D45408}" srcId="{983A2B9B-F608-4BB2-936C-56E3E817CB7B}" destId="{7B2F1E0B-2013-46D6-AA46-69564CEAC92B}" srcOrd="1" destOrd="0" parTransId="{58B206CF-A19E-49E6-A021-41A9C9794390}" sibTransId="{448F51CC-FA44-45F8-A4E7-354C365283CE}"/>
    <dgm:cxn modelId="{2436A7ED-003D-4FFF-87BC-693B61C7ED76}" srcId="{983A2B9B-F608-4BB2-936C-56E3E817CB7B}" destId="{8EFFB0DF-E6C1-4032-A9D4-779136E446B4}" srcOrd="0" destOrd="0" parTransId="{296E264E-F918-4433-8649-CAB24BFBA9B1}" sibTransId="{E4403E41-2068-4D37-92A2-050B11BB7BB6}"/>
    <dgm:cxn modelId="{DC2FE69A-1D0F-4470-9A4B-EA300C58CF6F}" type="presParOf" srcId="{201CD4D5-858E-4EDC-A1BF-F73FC274630A}" destId="{2B1DCAD5-AF1D-42AE-8D28-0A04F166AF69}" srcOrd="0" destOrd="0" presId="urn:microsoft.com/office/officeart/2018/2/layout/IconVerticalSolidList"/>
    <dgm:cxn modelId="{23F6A841-F2EB-49A7-A152-B8D3575C8EC0}" type="presParOf" srcId="{2B1DCAD5-AF1D-42AE-8D28-0A04F166AF69}" destId="{83772DFE-979C-4763-A508-A7420F6AC69B}" srcOrd="0" destOrd="0" presId="urn:microsoft.com/office/officeart/2018/2/layout/IconVerticalSolidList"/>
    <dgm:cxn modelId="{CC6321BE-CB45-45C6-A4A1-37BE5F14C6AF}" type="presParOf" srcId="{2B1DCAD5-AF1D-42AE-8D28-0A04F166AF69}" destId="{A8F061A0-1D71-4DFF-AEE8-7CA2F520043C}" srcOrd="1" destOrd="0" presId="urn:microsoft.com/office/officeart/2018/2/layout/IconVerticalSolidList"/>
    <dgm:cxn modelId="{9866B278-B16D-4D96-BB47-1BDB38D8CC68}" type="presParOf" srcId="{2B1DCAD5-AF1D-42AE-8D28-0A04F166AF69}" destId="{32DAA882-AE3E-4E66-8199-634D06D67B88}" srcOrd="2" destOrd="0" presId="urn:microsoft.com/office/officeart/2018/2/layout/IconVerticalSolidList"/>
    <dgm:cxn modelId="{2F18F076-3BB5-41DA-A715-730B38B5C34D}" type="presParOf" srcId="{2B1DCAD5-AF1D-42AE-8D28-0A04F166AF69}" destId="{B90641DB-3175-401F-BCE7-61166700A44B}" srcOrd="3" destOrd="0" presId="urn:microsoft.com/office/officeart/2018/2/layout/IconVerticalSolidList"/>
    <dgm:cxn modelId="{D5C51610-B1CD-46BD-92A2-BE5323436A24}" type="presParOf" srcId="{201CD4D5-858E-4EDC-A1BF-F73FC274630A}" destId="{D6C3559C-341C-4F83-85E1-E9987674E62B}" srcOrd="1" destOrd="0" presId="urn:microsoft.com/office/officeart/2018/2/layout/IconVerticalSolidList"/>
    <dgm:cxn modelId="{905646D6-2E35-4203-8576-4F67219851A3}" type="presParOf" srcId="{201CD4D5-858E-4EDC-A1BF-F73FC274630A}" destId="{4DA4F781-1FA4-4F33-853E-D5979FE35276}" srcOrd="2" destOrd="0" presId="urn:microsoft.com/office/officeart/2018/2/layout/IconVerticalSolidList"/>
    <dgm:cxn modelId="{A04E8DCE-A641-4CEE-9A33-7C6BB98469BF}" type="presParOf" srcId="{4DA4F781-1FA4-4F33-853E-D5979FE35276}" destId="{15F5D33F-D810-424A-A5D5-96E780CCC6EC}" srcOrd="0" destOrd="0" presId="urn:microsoft.com/office/officeart/2018/2/layout/IconVerticalSolidList"/>
    <dgm:cxn modelId="{431AA995-B6E3-4208-BA90-BE892D218A7A}" type="presParOf" srcId="{4DA4F781-1FA4-4F33-853E-D5979FE35276}" destId="{8D0F509A-B916-4ACC-BFE1-4881C07C87E8}" srcOrd="1" destOrd="0" presId="urn:microsoft.com/office/officeart/2018/2/layout/IconVerticalSolidList"/>
    <dgm:cxn modelId="{489B440D-C810-43B6-A5BC-F2E5E9189410}" type="presParOf" srcId="{4DA4F781-1FA4-4F33-853E-D5979FE35276}" destId="{8EDB1528-AA13-4343-9BC6-CC6EA9CA0156}" srcOrd="2" destOrd="0" presId="urn:microsoft.com/office/officeart/2018/2/layout/IconVerticalSolidList"/>
    <dgm:cxn modelId="{B1173099-D179-459C-A4A1-7CCDCD0FCAFC}" type="presParOf" srcId="{4DA4F781-1FA4-4F33-853E-D5979FE35276}" destId="{1CD952F1-D342-46AF-A3BC-9A4FCD352D8D}" srcOrd="3" destOrd="0" presId="urn:microsoft.com/office/officeart/2018/2/layout/IconVerticalSolidList"/>
    <dgm:cxn modelId="{B55B4327-05BB-4F45-990E-B0DDDD906F09}" type="presParOf" srcId="{201CD4D5-858E-4EDC-A1BF-F73FC274630A}" destId="{CE9D6619-7E6A-45DF-BCF6-197683A8FEFE}" srcOrd="3" destOrd="0" presId="urn:microsoft.com/office/officeart/2018/2/layout/IconVerticalSolidList"/>
    <dgm:cxn modelId="{74533B46-EA4A-40BF-8501-2142FE1922E0}" type="presParOf" srcId="{201CD4D5-858E-4EDC-A1BF-F73FC274630A}" destId="{CE4154D1-1C4D-4F79-B4E9-9FE4F9D80921}" srcOrd="4" destOrd="0" presId="urn:microsoft.com/office/officeart/2018/2/layout/IconVerticalSolidList"/>
    <dgm:cxn modelId="{BF65B7D2-DD5D-4356-B2BB-CFC4858DD264}" type="presParOf" srcId="{CE4154D1-1C4D-4F79-B4E9-9FE4F9D80921}" destId="{579DEA25-A3D8-470F-B0F1-A12B7EFCF6EE}" srcOrd="0" destOrd="0" presId="urn:microsoft.com/office/officeart/2018/2/layout/IconVerticalSolidList"/>
    <dgm:cxn modelId="{47A055C6-5F85-438E-A88A-B8333E7FDF03}" type="presParOf" srcId="{CE4154D1-1C4D-4F79-B4E9-9FE4F9D80921}" destId="{E6BEE1BB-7B56-45F9-9C67-3464D66FC77E}" srcOrd="1" destOrd="0" presId="urn:microsoft.com/office/officeart/2018/2/layout/IconVerticalSolidList"/>
    <dgm:cxn modelId="{B82BAD6B-3402-4AB4-AB4E-9AEAF9F22AE3}" type="presParOf" srcId="{CE4154D1-1C4D-4F79-B4E9-9FE4F9D80921}" destId="{5DF66B8A-7003-4BD2-B9A4-25A21FDD21BA}" srcOrd="2" destOrd="0" presId="urn:microsoft.com/office/officeart/2018/2/layout/IconVerticalSolidList"/>
    <dgm:cxn modelId="{9D938770-9C2B-43F8-B593-EC329669FE3A}" type="presParOf" srcId="{CE4154D1-1C4D-4F79-B4E9-9FE4F9D80921}" destId="{926D5945-F64E-4265-ADAA-60AD259606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2E1BA1-1AA9-4DCF-BD20-532B74EC0BF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44E8A-4BC8-4647-A727-5DC339D2BE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literacy, age group, and economic datasets</a:t>
          </a:r>
        </a:p>
      </dgm:t>
    </dgm:pt>
    <dgm:pt modelId="{8E467708-72B6-41FE-95FD-A9948F8817F4}" type="parTrans" cxnId="{56BB0F9B-456A-443B-ADA4-64564633979B}">
      <dgm:prSet/>
      <dgm:spPr/>
      <dgm:t>
        <a:bodyPr/>
        <a:lstStyle/>
        <a:p>
          <a:endParaRPr lang="en-US"/>
        </a:p>
      </dgm:t>
    </dgm:pt>
    <dgm:pt modelId="{C68792C0-33BA-4424-920F-089C882082F2}" type="sibTrans" cxnId="{56BB0F9B-456A-443B-ADA4-64564633979B}">
      <dgm:prSet/>
      <dgm:spPr/>
      <dgm:t>
        <a:bodyPr/>
        <a:lstStyle/>
        <a:p>
          <a:endParaRPr lang="en-US"/>
        </a:p>
      </dgm:t>
    </dgm:pt>
    <dgm:pt modelId="{0EB01084-B03A-4389-8874-47C77B12EE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Migrate dashboard to Power BI or Tableau for advanced visuals</a:t>
          </a:r>
        </a:p>
      </dgm:t>
    </dgm:pt>
    <dgm:pt modelId="{288068F2-3C81-45F7-AF60-F5B65ADDC3CE}" type="parTrans" cxnId="{DD474C0D-8470-4D38-BA1A-BF06B4C09353}">
      <dgm:prSet/>
      <dgm:spPr/>
      <dgm:t>
        <a:bodyPr/>
        <a:lstStyle/>
        <a:p>
          <a:endParaRPr lang="en-US"/>
        </a:p>
      </dgm:t>
    </dgm:pt>
    <dgm:pt modelId="{017BE6DC-39F0-4D2C-ACFF-547382E40C9A}" type="sibTrans" cxnId="{DD474C0D-8470-4D38-BA1A-BF06B4C09353}">
      <dgm:prSet/>
      <dgm:spPr/>
      <dgm:t>
        <a:bodyPr/>
        <a:lstStyle/>
        <a:p>
          <a:endParaRPr lang="en-US"/>
        </a:p>
      </dgm:t>
    </dgm:pt>
    <dgm:pt modelId="{3CF40712-0D93-40BA-9E12-CE79C66FA4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real-time APIs and more recent census updates</a:t>
          </a:r>
        </a:p>
      </dgm:t>
    </dgm:pt>
    <dgm:pt modelId="{EF6E607E-8704-4AC9-9AAB-814D0607A116}" type="parTrans" cxnId="{6BC26361-180D-4CE6-9801-949F2167F5DA}">
      <dgm:prSet/>
      <dgm:spPr/>
      <dgm:t>
        <a:bodyPr/>
        <a:lstStyle/>
        <a:p>
          <a:endParaRPr lang="en-US"/>
        </a:p>
      </dgm:t>
    </dgm:pt>
    <dgm:pt modelId="{DB4915A2-111C-4E62-BAF7-B11304F101AB}" type="sibTrans" cxnId="{6BC26361-180D-4CE6-9801-949F2167F5DA}">
      <dgm:prSet/>
      <dgm:spPr/>
      <dgm:t>
        <a:bodyPr/>
        <a:lstStyle/>
        <a:p>
          <a:endParaRPr lang="en-US"/>
        </a:p>
      </dgm:t>
    </dgm:pt>
    <dgm:pt modelId="{9AA7DA84-172E-49BE-B548-28FDB59F5D1C}" type="pres">
      <dgm:prSet presAssocID="{6E2E1BA1-1AA9-4DCF-BD20-532B74EC0BFA}" presName="root" presStyleCnt="0">
        <dgm:presLayoutVars>
          <dgm:dir/>
          <dgm:resizeHandles val="exact"/>
        </dgm:presLayoutVars>
      </dgm:prSet>
      <dgm:spPr/>
    </dgm:pt>
    <dgm:pt modelId="{2897E393-CFBA-4E6F-BF1E-F1FB472AA60E}" type="pres">
      <dgm:prSet presAssocID="{82244E8A-4BC8-4647-A727-5DC339D2BE16}" presName="compNode" presStyleCnt="0"/>
      <dgm:spPr/>
    </dgm:pt>
    <dgm:pt modelId="{D82BEDE2-A03A-4710-A808-667CE80B945B}" type="pres">
      <dgm:prSet presAssocID="{82244E8A-4BC8-4647-A727-5DC339D2BE16}" presName="iconBgRect" presStyleLbl="bgShp" presStyleIdx="0" presStyleCnt="3"/>
      <dgm:spPr/>
    </dgm:pt>
    <dgm:pt modelId="{821361DB-691B-435A-AFE6-DD33DB557474}" type="pres">
      <dgm:prSet presAssocID="{82244E8A-4BC8-4647-A727-5DC339D2BE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23DF344-212C-4952-9DF2-340D8EA262DC}" type="pres">
      <dgm:prSet presAssocID="{82244E8A-4BC8-4647-A727-5DC339D2BE16}" presName="spaceRect" presStyleCnt="0"/>
      <dgm:spPr/>
    </dgm:pt>
    <dgm:pt modelId="{7E02C7EE-9CAD-45D2-B8A2-7D3DA0BAC84F}" type="pres">
      <dgm:prSet presAssocID="{82244E8A-4BC8-4647-A727-5DC339D2BE16}" presName="textRect" presStyleLbl="revTx" presStyleIdx="0" presStyleCnt="3">
        <dgm:presLayoutVars>
          <dgm:chMax val="1"/>
          <dgm:chPref val="1"/>
        </dgm:presLayoutVars>
      </dgm:prSet>
      <dgm:spPr/>
    </dgm:pt>
    <dgm:pt modelId="{53EEAC05-1E47-4BCD-BFC0-D5E0A2179386}" type="pres">
      <dgm:prSet presAssocID="{C68792C0-33BA-4424-920F-089C882082F2}" presName="sibTrans" presStyleCnt="0"/>
      <dgm:spPr/>
    </dgm:pt>
    <dgm:pt modelId="{E780CC0B-55BD-4732-932D-66BF72B7DE30}" type="pres">
      <dgm:prSet presAssocID="{0EB01084-B03A-4389-8874-47C77B12EE6C}" presName="compNode" presStyleCnt="0"/>
      <dgm:spPr/>
    </dgm:pt>
    <dgm:pt modelId="{EB59098C-CD28-4392-B7E1-906721097342}" type="pres">
      <dgm:prSet presAssocID="{0EB01084-B03A-4389-8874-47C77B12EE6C}" presName="iconBgRect" presStyleLbl="bgShp" presStyleIdx="1" presStyleCnt="3"/>
      <dgm:spPr/>
    </dgm:pt>
    <dgm:pt modelId="{6E3ACEA5-B2FB-4153-9611-6556CFC32F67}" type="pres">
      <dgm:prSet presAssocID="{0EB01084-B03A-4389-8874-47C77B12EE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CB1FA0-C1AB-4CE5-836F-61F7E3E20A2A}" type="pres">
      <dgm:prSet presAssocID="{0EB01084-B03A-4389-8874-47C77B12EE6C}" presName="spaceRect" presStyleCnt="0"/>
      <dgm:spPr/>
    </dgm:pt>
    <dgm:pt modelId="{DABC352D-3F14-4FA4-A2CF-E0BAD2B23C44}" type="pres">
      <dgm:prSet presAssocID="{0EB01084-B03A-4389-8874-47C77B12EE6C}" presName="textRect" presStyleLbl="revTx" presStyleIdx="1" presStyleCnt="3">
        <dgm:presLayoutVars>
          <dgm:chMax val="1"/>
          <dgm:chPref val="1"/>
        </dgm:presLayoutVars>
      </dgm:prSet>
      <dgm:spPr/>
    </dgm:pt>
    <dgm:pt modelId="{AF851316-2442-4110-964E-3167F6D365B7}" type="pres">
      <dgm:prSet presAssocID="{017BE6DC-39F0-4D2C-ACFF-547382E40C9A}" presName="sibTrans" presStyleCnt="0"/>
      <dgm:spPr/>
    </dgm:pt>
    <dgm:pt modelId="{3ABE9931-0F1C-4F37-AA80-DA485F148D1B}" type="pres">
      <dgm:prSet presAssocID="{3CF40712-0D93-40BA-9E12-CE79C66FA4BD}" presName="compNode" presStyleCnt="0"/>
      <dgm:spPr/>
    </dgm:pt>
    <dgm:pt modelId="{3A3622C0-3CC2-42A4-8B57-1423F3D912C7}" type="pres">
      <dgm:prSet presAssocID="{3CF40712-0D93-40BA-9E12-CE79C66FA4BD}" presName="iconBgRect" presStyleLbl="bgShp" presStyleIdx="2" presStyleCnt="3"/>
      <dgm:spPr/>
    </dgm:pt>
    <dgm:pt modelId="{ADF4EDEE-586E-4231-98AB-C250BA53732E}" type="pres">
      <dgm:prSet presAssocID="{3CF40712-0D93-40BA-9E12-CE79C66FA4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F29670-7890-4752-A6EF-3EFEBA3E2316}" type="pres">
      <dgm:prSet presAssocID="{3CF40712-0D93-40BA-9E12-CE79C66FA4BD}" presName="spaceRect" presStyleCnt="0"/>
      <dgm:spPr/>
    </dgm:pt>
    <dgm:pt modelId="{C39B4F08-52D8-41EF-A27D-A0D301D8C131}" type="pres">
      <dgm:prSet presAssocID="{3CF40712-0D93-40BA-9E12-CE79C66FA4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474C0D-8470-4D38-BA1A-BF06B4C09353}" srcId="{6E2E1BA1-1AA9-4DCF-BD20-532B74EC0BFA}" destId="{0EB01084-B03A-4389-8874-47C77B12EE6C}" srcOrd="1" destOrd="0" parTransId="{288068F2-3C81-45F7-AF60-F5B65ADDC3CE}" sibTransId="{017BE6DC-39F0-4D2C-ACFF-547382E40C9A}"/>
    <dgm:cxn modelId="{FF810658-2F0F-4EED-B48A-1EA9A43BEBE6}" type="presOf" srcId="{0EB01084-B03A-4389-8874-47C77B12EE6C}" destId="{DABC352D-3F14-4FA4-A2CF-E0BAD2B23C44}" srcOrd="0" destOrd="0" presId="urn:microsoft.com/office/officeart/2018/5/layout/IconCircleLabelList"/>
    <dgm:cxn modelId="{6BC26361-180D-4CE6-9801-949F2167F5DA}" srcId="{6E2E1BA1-1AA9-4DCF-BD20-532B74EC0BFA}" destId="{3CF40712-0D93-40BA-9E12-CE79C66FA4BD}" srcOrd="2" destOrd="0" parTransId="{EF6E607E-8704-4AC9-9AAB-814D0607A116}" sibTransId="{DB4915A2-111C-4E62-BAF7-B11304F101AB}"/>
    <dgm:cxn modelId="{85BDDF66-F149-4603-916C-C52B07036604}" type="presOf" srcId="{3CF40712-0D93-40BA-9E12-CE79C66FA4BD}" destId="{C39B4F08-52D8-41EF-A27D-A0D301D8C131}" srcOrd="0" destOrd="0" presId="urn:microsoft.com/office/officeart/2018/5/layout/IconCircleLabelList"/>
    <dgm:cxn modelId="{56BB0F9B-456A-443B-ADA4-64564633979B}" srcId="{6E2E1BA1-1AA9-4DCF-BD20-532B74EC0BFA}" destId="{82244E8A-4BC8-4647-A727-5DC339D2BE16}" srcOrd="0" destOrd="0" parTransId="{8E467708-72B6-41FE-95FD-A9948F8817F4}" sibTransId="{C68792C0-33BA-4424-920F-089C882082F2}"/>
    <dgm:cxn modelId="{2283DBE7-96CA-42F0-B442-5BF3EBE41D98}" type="presOf" srcId="{6E2E1BA1-1AA9-4DCF-BD20-532B74EC0BFA}" destId="{9AA7DA84-172E-49BE-B548-28FDB59F5D1C}" srcOrd="0" destOrd="0" presId="urn:microsoft.com/office/officeart/2018/5/layout/IconCircleLabelList"/>
    <dgm:cxn modelId="{899BB0F3-8263-44D4-B984-DD40F66D05F2}" type="presOf" srcId="{82244E8A-4BC8-4647-A727-5DC339D2BE16}" destId="{7E02C7EE-9CAD-45D2-B8A2-7D3DA0BAC84F}" srcOrd="0" destOrd="0" presId="urn:microsoft.com/office/officeart/2018/5/layout/IconCircleLabelList"/>
    <dgm:cxn modelId="{367C646B-67D0-49CF-A27F-467D7B726BB0}" type="presParOf" srcId="{9AA7DA84-172E-49BE-B548-28FDB59F5D1C}" destId="{2897E393-CFBA-4E6F-BF1E-F1FB472AA60E}" srcOrd="0" destOrd="0" presId="urn:microsoft.com/office/officeart/2018/5/layout/IconCircleLabelList"/>
    <dgm:cxn modelId="{68479313-1FAE-477D-9022-A966D0734078}" type="presParOf" srcId="{2897E393-CFBA-4E6F-BF1E-F1FB472AA60E}" destId="{D82BEDE2-A03A-4710-A808-667CE80B945B}" srcOrd="0" destOrd="0" presId="urn:microsoft.com/office/officeart/2018/5/layout/IconCircleLabelList"/>
    <dgm:cxn modelId="{5FA4A433-4F6D-4C30-AAED-C5B7A485396A}" type="presParOf" srcId="{2897E393-CFBA-4E6F-BF1E-F1FB472AA60E}" destId="{821361DB-691B-435A-AFE6-DD33DB557474}" srcOrd="1" destOrd="0" presId="urn:microsoft.com/office/officeart/2018/5/layout/IconCircleLabelList"/>
    <dgm:cxn modelId="{5A32F3D3-F383-4D40-A7FF-CE31C2A2B844}" type="presParOf" srcId="{2897E393-CFBA-4E6F-BF1E-F1FB472AA60E}" destId="{623DF344-212C-4952-9DF2-340D8EA262DC}" srcOrd="2" destOrd="0" presId="urn:microsoft.com/office/officeart/2018/5/layout/IconCircleLabelList"/>
    <dgm:cxn modelId="{D64B9FC4-800F-4D47-A412-77E320E2A10D}" type="presParOf" srcId="{2897E393-CFBA-4E6F-BF1E-F1FB472AA60E}" destId="{7E02C7EE-9CAD-45D2-B8A2-7D3DA0BAC84F}" srcOrd="3" destOrd="0" presId="urn:microsoft.com/office/officeart/2018/5/layout/IconCircleLabelList"/>
    <dgm:cxn modelId="{FDCD1EC5-BC16-45A9-A00F-E2CD90DCDBA8}" type="presParOf" srcId="{9AA7DA84-172E-49BE-B548-28FDB59F5D1C}" destId="{53EEAC05-1E47-4BCD-BFC0-D5E0A2179386}" srcOrd="1" destOrd="0" presId="urn:microsoft.com/office/officeart/2018/5/layout/IconCircleLabelList"/>
    <dgm:cxn modelId="{98578036-76DD-4CB3-91DB-3D8ADE12DBFE}" type="presParOf" srcId="{9AA7DA84-172E-49BE-B548-28FDB59F5D1C}" destId="{E780CC0B-55BD-4732-932D-66BF72B7DE30}" srcOrd="2" destOrd="0" presId="urn:microsoft.com/office/officeart/2018/5/layout/IconCircleLabelList"/>
    <dgm:cxn modelId="{1671A8F6-1089-4474-A86D-B6864B1C1462}" type="presParOf" srcId="{E780CC0B-55BD-4732-932D-66BF72B7DE30}" destId="{EB59098C-CD28-4392-B7E1-906721097342}" srcOrd="0" destOrd="0" presId="urn:microsoft.com/office/officeart/2018/5/layout/IconCircleLabelList"/>
    <dgm:cxn modelId="{FF4F9E47-06C8-49DA-84F1-ABB2E6F82118}" type="presParOf" srcId="{E780CC0B-55BD-4732-932D-66BF72B7DE30}" destId="{6E3ACEA5-B2FB-4153-9611-6556CFC32F67}" srcOrd="1" destOrd="0" presId="urn:microsoft.com/office/officeart/2018/5/layout/IconCircleLabelList"/>
    <dgm:cxn modelId="{1B4D13C3-C709-49EB-A548-95CF21052708}" type="presParOf" srcId="{E780CC0B-55BD-4732-932D-66BF72B7DE30}" destId="{CBCB1FA0-C1AB-4CE5-836F-61F7E3E20A2A}" srcOrd="2" destOrd="0" presId="urn:microsoft.com/office/officeart/2018/5/layout/IconCircleLabelList"/>
    <dgm:cxn modelId="{24B01D20-D45E-4A6C-AE01-5E9B6DAA91E6}" type="presParOf" srcId="{E780CC0B-55BD-4732-932D-66BF72B7DE30}" destId="{DABC352D-3F14-4FA4-A2CF-E0BAD2B23C44}" srcOrd="3" destOrd="0" presId="urn:microsoft.com/office/officeart/2018/5/layout/IconCircleLabelList"/>
    <dgm:cxn modelId="{82ACDD8D-F10A-4909-A10A-F80A19FD907C}" type="presParOf" srcId="{9AA7DA84-172E-49BE-B548-28FDB59F5D1C}" destId="{AF851316-2442-4110-964E-3167F6D365B7}" srcOrd="3" destOrd="0" presId="urn:microsoft.com/office/officeart/2018/5/layout/IconCircleLabelList"/>
    <dgm:cxn modelId="{1E295ADC-03DB-4D72-96B6-A606559D305E}" type="presParOf" srcId="{9AA7DA84-172E-49BE-B548-28FDB59F5D1C}" destId="{3ABE9931-0F1C-4F37-AA80-DA485F148D1B}" srcOrd="4" destOrd="0" presId="urn:microsoft.com/office/officeart/2018/5/layout/IconCircleLabelList"/>
    <dgm:cxn modelId="{A5C1F0F2-D547-4E17-B310-A8C6DDE5E70A}" type="presParOf" srcId="{3ABE9931-0F1C-4F37-AA80-DA485F148D1B}" destId="{3A3622C0-3CC2-42A4-8B57-1423F3D912C7}" srcOrd="0" destOrd="0" presId="urn:microsoft.com/office/officeart/2018/5/layout/IconCircleLabelList"/>
    <dgm:cxn modelId="{A6CECA4F-23B0-4346-BDF7-361D13277B32}" type="presParOf" srcId="{3ABE9931-0F1C-4F37-AA80-DA485F148D1B}" destId="{ADF4EDEE-586E-4231-98AB-C250BA53732E}" srcOrd="1" destOrd="0" presId="urn:microsoft.com/office/officeart/2018/5/layout/IconCircleLabelList"/>
    <dgm:cxn modelId="{9CCB942F-C7E7-47FE-900E-8ABE907DCFE9}" type="presParOf" srcId="{3ABE9931-0F1C-4F37-AA80-DA485F148D1B}" destId="{19F29670-7890-4752-A6EF-3EFEBA3E2316}" srcOrd="2" destOrd="0" presId="urn:microsoft.com/office/officeart/2018/5/layout/IconCircleLabelList"/>
    <dgm:cxn modelId="{A5416AE4-EB74-4C17-B981-B152BB118CED}" type="presParOf" srcId="{3ABE9931-0F1C-4F37-AA80-DA485F148D1B}" destId="{C39B4F08-52D8-41EF-A27D-A0D301D8C1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1C6E21-07DD-4E29-B063-042ACBC0F7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E71459-C82F-4046-B0DA-01ECA5B62E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Thank You</a:t>
          </a:r>
          <a:br>
            <a:rPr lang="en-US" b="1"/>
          </a:br>
          <a:r>
            <a:rPr lang="en-US"/>
            <a:t>Name: Kunal Singh</a:t>
          </a:r>
        </a:p>
      </dgm:t>
    </dgm:pt>
    <dgm:pt modelId="{0A0D9075-9877-4995-BC55-4E45D265E97D}" type="parTrans" cxnId="{3D12DE38-904E-49F0-B5CF-E663FF3B272F}">
      <dgm:prSet/>
      <dgm:spPr/>
      <dgm:t>
        <a:bodyPr/>
        <a:lstStyle/>
        <a:p>
          <a:endParaRPr lang="en-US"/>
        </a:p>
      </dgm:t>
    </dgm:pt>
    <dgm:pt modelId="{A55B5B2B-AE00-4877-9291-824B1405EB35}" type="sibTrans" cxnId="{3D12DE38-904E-49F0-B5CF-E663FF3B272F}">
      <dgm:prSet/>
      <dgm:spPr/>
      <dgm:t>
        <a:bodyPr/>
        <a:lstStyle/>
        <a:p>
          <a:endParaRPr lang="en-US"/>
        </a:p>
      </dgm:t>
    </dgm:pt>
    <dgm:pt modelId="{8D7F9AEC-1E26-4790-812B-20CE097E1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Project: India Census Population Dashboard</a:t>
          </a:r>
        </a:p>
      </dgm:t>
    </dgm:pt>
    <dgm:pt modelId="{A85200DB-1A06-43E8-9382-00056370B509}" type="parTrans" cxnId="{3D5C7AE6-0ECA-4A30-BD84-E49562F93298}">
      <dgm:prSet/>
      <dgm:spPr/>
      <dgm:t>
        <a:bodyPr/>
        <a:lstStyle/>
        <a:p>
          <a:endParaRPr lang="en-US"/>
        </a:p>
      </dgm:t>
    </dgm:pt>
    <dgm:pt modelId="{4DB3042C-87CE-46FF-89C2-6966748A1386}" type="sibTrans" cxnId="{3D5C7AE6-0ECA-4A30-BD84-E49562F93298}">
      <dgm:prSet/>
      <dgm:spPr/>
      <dgm:t>
        <a:bodyPr/>
        <a:lstStyle/>
        <a:p>
          <a:endParaRPr lang="en-US"/>
        </a:p>
      </dgm:t>
    </dgm:pt>
    <dgm:pt modelId="{D38E0D11-0D32-4DAC-8DFF-C6D7CC4492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Course: INT217</a:t>
          </a:r>
        </a:p>
      </dgm:t>
    </dgm:pt>
    <dgm:pt modelId="{C2116403-FA71-47C1-8A0C-3F81CE2D0542}" type="parTrans" cxnId="{42288C68-8589-4C6A-8E13-DB3279D21BF5}">
      <dgm:prSet/>
      <dgm:spPr/>
      <dgm:t>
        <a:bodyPr/>
        <a:lstStyle/>
        <a:p>
          <a:endParaRPr lang="en-US"/>
        </a:p>
      </dgm:t>
    </dgm:pt>
    <dgm:pt modelId="{EEA6A6A0-38EB-409F-B4C4-6CA321F00F03}" type="sibTrans" cxnId="{42288C68-8589-4C6A-8E13-DB3279D21BF5}">
      <dgm:prSet/>
      <dgm:spPr/>
      <dgm:t>
        <a:bodyPr/>
        <a:lstStyle/>
        <a:p>
          <a:endParaRPr lang="en-US"/>
        </a:p>
      </dgm:t>
    </dgm:pt>
    <dgm:pt modelId="{C8B6D355-1A5F-4D15-938F-B1CD14A06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&amp; Feedback Welcome!</a:t>
          </a:r>
        </a:p>
      </dgm:t>
    </dgm:pt>
    <dgm:pt modelId="{0A82E56A-208C-40C6-80E6-9EB41DD381AF}" type="parTrans" cxnId="{60C65688-8153-41F6-A471-8E8E47BCD6C5}">
      <dgm:prSet/>
      <dgm:spPr/>
      <dgm:t>
        <a:bodyPr/>
        <a:lstStyle/>
        <a:p>
          <a:endParaRPr lang="en-US"/>
        </a:p>
      </dgm:t>
    </dgm:pt>
    <dgm:pt modelId="{071DCE55-1559-4555-B42B-24FEF205C995}" type="sibTrans" cxnId="{60C65688-8153-41F6-A471-8E8E47BCD6C5}">
      <dgm:prSet/>
      <dgm:spPr/>
      <dgm:t>
        <a:bodyPr/>
        <a:lstStyle/>
        <a:p>
          <a:endParaRPr lang="en-US"/>
        </a:p>
      </dgm:t>
    </dgm:pt>
    <dgm:pt modelId="{BCC89613-9669-40CF-A46B-6AB9DF1C50EE}" type="pres">
      <dgm:prSet presAssocID="{D51C6E21-07DD-4E29-B063-042ACBC0F707}" presName="root" presStyleCnt="0">
        <dgm:presLayoutVars>
          <dgm:dir/>
          <dgm:resizeHandles val="exact"/>
        </dgm:presLayoutVars>
      </dgm:prSet>
      <dgm:spPr/>
    </dgm:pt>
    <dgm:pt modelId="{13E76F57-FF21-40DF-B72A-393ABBC97EC1}" type="pres">
      <dgm:prSet presAssocID="{B5E71459-C82F-4046-B0DA-01ECA5B62E6B}" presName="compNode" presStyleCnt="0"/>
      <dgm:spPr/>
    </dgm:pt>
    <dgm:pt modelId="{97AF04C6-4E27-4A3C-8E20-FC5051AF9B7D}" type="pres">
      <dgm:prSet presAssocID="{B5E71459-C82F-4046-B0DA-01ECA5B62E6B}" presName="bgRect" presStyleLbl="bgShp" presStyleIdx="0" presStyleCnt="4"/>
      <dgm:spPr/>
    </dgm:pt>
    <dgm:pt modelId="{6CAF6B30-E152-45DC-BAA3-02F0082FA56D}" type="pres">
      <dgm:prSet presAssocID="{B5E71459-C82F-4046-B0DA-01ECA5B62E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54A47A-5309-4E54-8E0E-88B4A85BBCB4}" type="pres">
      <dgm:prSet presAssocID="{B5E71459-C82F-4046-B0DA-01ECA5B62E6B}" presName="spaceRect" presStyleCnt="0"/>
      <dgm:spPr/>
    </dgm:pt>
    <dgm:pt modelId="{730FDE78-D49B-4287-B3EF-E4E9B07C986D}" type="pres">
      <dgm:prSet presAssocID="{B5E71459-C82F-4046-B0DA-01ECA5B62E6B}" presName="parTx" presStyleLbl="revTx" presStyleIdx="0" presStyleCnt="4">
        <dgm:presLayoutVars>
          <dgm:chMax val="0"/>
          <dgm:chPref val="0"/>
        </dgm:presLayoutVars>
      </dgm:prSet>
      <dgm:spPr/>
    </dgm:pt>
    <dgm:pt modelId="{8EAB5BA7-A74E-452F-BD24-8DFF778F11E8}" type="pres">
      <dgm:prSet presAssocID="{A55B5B2B-AE00-4877-9291-824B1405EB35}" presName="sibTrans" presStyleCnt="0"/>
      <dgm:spPr/>
    </dgm:pt>
    <dgm:pt modelId="{0D2D074C-DBEC-4237-AD99-D3A05C272A04}" type="pres">
      <dgm:prSet presAssocID="{8D7F9AEC-1E26-4790-812B-20CE097E13D4}" presName="compNode" presStyleCnt="0"/>
      <dgm:spPr/>
    </dgm:pt>
    <dgm:pt modelId="{69D77EA5-36AA-4F79-B8B4-1581C7CD9477}" type="pres">
      <dgm:prSet presAssocID="{8D7F9AEC-1E26-4790-812B-20CE097E13D4}" presName="bgRect" presStyleLbl="bgShp" presStyleIdx="1" presStyleCnt="4"/>
      <dgm:spPr/>
    </dgm:pt>
    <dgm:pt modelId="{5C6FE27A-5DEE-43A1-B9ED-0DD2D1649612}" type="pres">
      <dgm:prSet presAssocID="{8D7F9AEC-1E26-4790-812B-20CE097E13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AEB12AC-952E-4F71-9791-9EDF2B9F90F1}" type="pres">
      <dgm:prSet presAssocID="{8D7F9AEC-1E26-4790-812B-20CE097E13D4}" presName="spaceRect" presStyleCnt="0"/>
      <dgm:spPr/>
    </dgm:pt>
    <dgm:pt modelId="{AC93B3CA-8199-4B43-BF4E-6C30BAE467E9}" type="pres">
      <dgm:prSet presAssocID="{8D7F9AEC-1E26-4790-812B-20CE097E13D4}" presName="parTx" presStyleLbl="revTx" presStyleIdx="1" presStyleCnt="4">
        <dgm:presLayoutVars>
          <dgm:chMax val="0"/>
          <dgm:chPref val="0"/>
        </dgm:presLayoutVars>
      </dgm:prSet>
      <dgm:spPr/>
    </dgm:pt>
    <dgm:pt modelId="{7ED9315B-E713-461F-80C0-0B0D6BCD32EC}" type="pres">
      <dgm:prSet presAssocID="{4DB3042C-87CE-46FF-89C2-6966748A1386}" presName="sibTrans" presStyleCnt="0"/>
      <dgm:spPr/>
    </dgm:pt>
    <dgm:pt modelId="{4CF53AC5-A584-4B39-B532-37C662E93D1C}" type="pres">
      <dgm:prSet presAssocID="{D38E0D11-0D32-4DAC-8DFF-C6D7CC4492C4}" presName="compNode" presStyleCnt="0"/>
      <dgm:spPr/>
    </dgm:pt>
    <dgm:pt modelId="{92384025-AD30-4D3B-A99E-594E4C92C94B}" type="pres">
      <dgm:prSet presAssocID="{D38E0D11-0D32-4DAC-8DFF-C6D7CC4492C4}" presName="bgRect" presStyleLbl="bgShp" presStyleIdx="2" presStyleCnt="4"/>
      <dgm:spPr/>
    </dgm:pt>
    <dgm:pt modelId="{AF3BCFA4-AA37-4577-932C-AB8A5A53B545}" type="pres">
      <dgm:prSet presAssocID="{D38E0D11-0D32-4DAC-8DFF-C6D7CC4492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0367548-AC46-4C51-9A44-84433F6871C7}" type="pres">
      <dgm:prSet presAssocID="{D38E0D11-0D32-4DAC-8DFF-C6D7CC4492C4}" presName="spaceRect" presStyleCnt="0"/>
      <dgm:spPr/>
    </dgm:pt>
    <dgm:pt modelId="{E7951026-7093-4497-B4A6-5E116EB28DBC}" type="pres">
      <dgm:prSet presAssocID="{D38E0D11-0D32-4DAC-8DFF-C6D7CC4492C4}" presName="parTx" presStyleLbl="revTx" presStyleIdx="2" presStyleCnt="4">
        <dgm:presLayoutVars>
          <dgm:chMax val="0"/>
          <dgm:chPref val="0"/>
        </dgm:presLayoutVars>
      </dgm:prSet>
      <dgm:spPr/>
    </dgm:pt>
    <dgm:pt modelId="{D1CFC699-D809-464B-9775-5720143D6E76}" type="pres">
      <dgm:prSet presAssocID="{EEA6A6A0-38EB-409F-B4C4-6CA321F00F03}" presName="sibTrans" presStyleCnt="0"/>
      <dgm:spPr/>
    </dgm:pt>
    <dgm:pt modelId="{9FB3D576-86D6-4D8B-A61A-B19FEF192331}" type="pres">
      <dgm:prSet presAssocID="{C8B6D355-1A5F-4D15-938F-B1CD14A06722}" presName="compNode" presStyleCnt="0"/>
      <dgm:spPr/>
    </dgm:pt>
    <dgm:pt modelId="{C1670BA0-D90F-434B-B79B-EC5BFA83B915}" type="pres">
      <dgm:prSet presAssocID="{C8B6D355-1A5F-4D15-938F-B1CD14A06722}" presName="bgRect" presStyleLbl="bgShp" presStyleIdx="3" presStyleCnt="4"/>
      <dgm:spPr/>
    </dgm:pt>
    <dgm:pt modelId="{9090BCD5-CB16-41C7-8C33-E6FDCF0FC08A}" type="pres">
      <dgm:prSet presAssocID="{C8B6D355-1A5F-4D15-938F-B1CD14A06722}" presName="iconRect" presStyleLbl="node1" presStyleIdx="3" presStyleCnt="4"/>
      <dgm:spPr/>
    </dgm:pt>
    <dgm:pt modelId="{61FFA916-8DDA-4FA3-9698-C10FC390AB80}" type="pres">
      <dgm:prSet presAssocID="{C8B6D355-1A5F-4D15-938F-B1CD14A06722}" presName="spaceRect" presStyleCnt="0"/>
      <dgm:spPr/>
    </dgm:pt>
    <dgm:pt modelId="{22B46C80-AE00-410F-ACD2-F95D9C35425C}" type="pres">
      <dgm:prSet presAssocID="{C8B6D355-1A5F-4D15-938F-B1CD14A0672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353900-2041-4C24-BB5A-362E492E4CFA}" type="presOf" srcId="{B5E71459-C82F-4046-B0DA-01ECA5B62E6B}" destId="{730FDE78-D49B-4287-B3EF-E4E9B07C986D}" srcOrd="0" destOrd="0" presId="urn:microsoft.com/office/officeart/2018/2/layout/IconVerticalSolidList"/>
    <dgm:cxn modelId="{3D12DE38-904E-49F0-B5CF-E663FF3B272F}" srcId="{D51C6E21-07DD-4E29-B063-042ACBC0F707}" destId="{B5E71459-C82F-4046-B0DA-01ECA5B62E6B}" srcOrd="0" destOrd="0" parTransId="{0A0D9075-9877-4995-BC55-4E45D265E97D}" sibTransId="{A55B5B2B-AE00-4877-9291-824B1405EB35}"/>
    <dgm:cxn modelId="{42288C68-8589-4C6A-8E13-DB3279D21BF5}" srcId="{D51C6E21-07DD-4E29-B063-042ACBC0F707}" destId="{D38E0D11-0D32-4DAC-8DFF-C6D7CC4492C4}" srcOrd="2" destOrd="0" parTransId="{C2116403-FA71-47C1-8A0C-3F81CE2D0542}" sibTransId="{EEA6A6A0-38EB-409F-B4C4-6CA321F00F03}"/>
    <dgm:cxn modelId="{60C65688-8153-41F6-A471-8E8E47BCD6C5}" srcId="{D51C6E21-07DD-4E29-B063-042ACBC0F707}" destId="{C8B6D355-1A5F-4D15-938F-B1CD14A06722}" srcOrd="3" destOrd="0" parTransId="{0A82E56A-208C-40C6-80E6-9EB41DD381AF}" sibTransId="{071DCE55-1559-4555-B42B-24FEF205C995}"/>
    <dgm:cxn modelId="{F941E494-EC40-44F8-A974-852A3C82C173}" type="presOf" srcId="{8D7F9AEC-1E26-4790-812B-20CE097E13D4}" destId="{AC93B3CA-8199-4B43-BF4E-6C30BAE467E9}" srcOrd="0" destOrd="0" presId="urn:microsoft.com/office/officeart/2018/2/layout/IconVerticalSolidList"/>
    <dgm:cxn modelId="{989F96B9-EFD8-4C37-809A-12970BEF1208}" type="presOf" srcId="{C8B6D355-1A5F-4D15-938F-B1CD14A06722}" destId="{22B46C80-AE00-410F-ACD2-F95D9C35425C}" srcOrd="0" destOrd="0" presId="urn:microsoft.com/office/officeart/2018/2/layout/IconVerticalSolidList"/>
    <dgm:cxn modelId="{3D5C7AE6-0ECA-4A30-BD84-E49562F93298}" srcId="{D51C6E21-07DD-4E29-B063-042ACBC0F707}" destId="{8D7F9AEC-1E26-4790-812B-20CE097E13D4}" srcOrd="1" destOrd="0" parTransId="{A85200DB-1A06-43E8-9382-00056370B509}" sibTransId="{4DB3042C-87CE-46FF-89C2-6966748A1386}"/>
    <dgm:cxn modelId="{B0EE4DE8-3495-43A3-9E3D-0047237B761F}" type="presOf" srcId="{D38E0D11-0D32-4DAC-8DFF-C6D7CC4492C4}" destId="{E7951026-7093-4497-B4A6-5E116EB28DBC}" srcOrd="0" destOrd="0" presId="urn:microsoft.com/office/officeart/2018/2/layout/IconVerticalSolidList"/>
    <dgm:cxn modelId="{61CCFAEE-C0AD-4572-BB45-BEEAF5D8AA9F}" type="presOf" srcId="{D51C6E21-07DD-4E29-B063-042ACBC0F707}" destId="{BCC89613-9669-40CF-A46B-6AB9DF1C50EE}" srcOrd="0" destOrd="0" presId="urn:microsoft.com/office/officeart/2018/2/layout/IconVerticalSolidList"/>
    <dgm:cxn modelId="{94EB5EA3-767F-4D02-B347-FAA22372A4AE}" type="presParOf" srcId="{BCC89613-9669-40CF-A46B-6AB9DF1C50EE}" destId="{13E76F57-FF21-40DF-B72A-393ABBC97EC1}" srcOrd="0" destOrd="0" presId="urn:microsoft.com/office/officeart/2018/2/layout/IconVerticalSolidList"/>
    <dgm:cxn modelId="{61E3454B-F945-46E9-AFCB-0A0FB98E7265}" type="presParOf" srcId="{13E76F57-FF21-40DF-B72A-393ABBC97EC1}" destId="{97AF04C6-4E27-4A3C-8E20-FC5051AF9B7D}" srcOrd="0" destOrd="0" presId="urn:microsoft.com/office/officeart/2018/2/layout/IconVerticalSolidList"/>
    <dgm:cxn modelId="{1597CFF5-DF90-4454-84E9-8475EFFB51BE}" type="presParOf" srcId="{13E76F57-FF21-40DF-B72A-393ABBC97EC1}" destId="{6CAF6B30-E152-45DC-BAA3-02F0082FA56D}" srcOrd="1" destOrd="0" presId="urn:microsoft.com/office/officeart/2018/2/layout/IconVerticalSolidList"/>
    <dgm:cxn modelId="{FDCD29C2-A724-49CB-96D2-F26E6637F55E}" type="presParOf" srcId="{13E76F57-FF21-40DF-B72A-393ABBC97EC1}" destId="{FB54A47A-5309-4E54-8E0E-88B4A85BBCB4}" srcOrd="2" destOrd="0" presId="urn:microsoft.com/office/officeart/2018/2/layout/IconVerticalSolidList"/>
    <dgm:cxn modelId="{177975D5-D54D-4827-B835-7F143DB2AD25}" type="presParOf" srcId="{13E76F57-FF21-40DF-B72A-393ABBC97EC1}" destId="{730FDE78-D49B-4287-B3EF-E4E9B07C986D}" srcOrd="3" destOrd="0" presId="urn:microsoft.com/office/officeart/2018/2/layout/IconVerticalSolidList"/>
    <dgm:cxn modelId="{4E1D5E5B-7F46-4148-A752-9C6A4E0137B2}" type="presParOf" srcId="{BCC89613-9669-40CF-A46B-6AB9DF1C50EE}" destId="{8EAB5BA7-A74E-452F-BD24-8DFF778F11E8}" srcOrd="1" destOrd="0" presId="urn:microsoft.com/office/officeart/2018/2/layout/IconVerticalSolidList"/>
    <dgm:cxn modelId="{976CD95D-7925-4D42-8F00-C06D80E07327}" type="presParOf" srcId="{BCC89613-9669-40CF-A46B-6AB9DF1C50EE}" destId="{0D2D074C-DBEC-4237-AD99-D3A05C272A04}" srcOrd="2" destOrd="0" presId="urn:microsoft.com/office/officeart/2018/2/layout/IconVerticalSolidList"/>
    <dgm:cxn modelId="{5285A069-730B-4BED-AC68-16780BCE2F86}" type="presParOf" srcId="{0D2D074C-DBEC-4237-AD99-D3A05C272A04}" destId="{69D77EA5-36AA-4F79-B8B4-1581C7CD9477}" srcOrd="0" destOrd="0" presId="urn:microsoft.com/office/officeart/2018/2/layout/IconVerticalSolidList"/>
    <dgm:cxn modelId="{CD7FF5BF-EBD7-4214-8984-D9323209D94D}" type="presParOf" srcId="{0D2D074C-DBEC-4237-AD99-D3A05C272A04}" destId="{5C6FE27A-5DEE-43A1-B9ED-0DD2D1649612}" srcOrd="1" destOrd="0" presId="urn:microsoft.com/office/officeart/2018/2/layout/IconVerticalSolidList"/>
    <dgm:cxn modelId="{CA385965-297A-4C3A-9E8E-136ED4B1A246}" type="presParOf" srcId="{0D2D074C-DBEC-4237-AD99-D3A05C272A04}" destId="{AAEB12AC-952E-4F71-9791-9EDF2B9F90F1}" srcOrd="2" destOrd="0" presId="urn:microsoft.com/office/officeart/2018/2/layout/IconVerticalSolidList"/>
    <dgm:cxn modelId="{F1EA576B-E089-41BE-A91A-97585A6ED97F}" type="presParOf" srcId="{0D2D074C-DBEC-4237-AD99-D3A05C272A04}" destId="{AC93B3CA-8199-4B43-BF4E-6C30BAE467E9}" srcOrd="3" destOrd="0" presId="urn:microsoft.com/office/officeart/2018/2/layout/IconVerticalSolidList"/>
    <dgm:cxn modelId="{B51C6B9E-E94F-44C2-B037-923987244C4F}" type="presParOf" srcId="{BCC89613-9669-40CF-A46B-6AB9DF1C50EE}" destId="{7ED9315B-E713-461F-80C0-0B0D6BCD32EC}" srcOrd="3" destOrd="0" presId="urn:microsoft.com/office/officeart/2018/2/layout/IconVerticalSolidList"/>
    <dgm:cxn modelId="{2075E9AB-D52C-4058-9750-E15954123C4F}" type="presParOf" srcId="{BCC89613-9669-40CF-A46B-6AB9DF1C50EE}" destId="{4CF53AC5-A584-4B39-B532-37C662E93D1C}" srcOrd="4" destOrd="0" presId="urn:microsoft.com/office/officeart/2018/2/layout/IconVerticalSolidList"/>
    <dgm:cxn modelId="{E18C19E0-C2A4-4673-A6E5-EA18EC9F4493}" type="presParOf" srcId="{4CF53AC5-A584-4B39-B532-37C662E93D1C}" destId="{92384025-AD30-4D3B-A99E-594E4C92C94B}" srcOrd="0" destOrd="0" presId="urn:microsoft.com/office/officeart/2018/2/layout/IconVerticalSolidList"/>
    <dgm:cxn modelId="{E3D51883-287A-4CAE-9437-8811C9975233}" type="presParOf" srcId="{4CF53AC5-A584-4B39-B532-37C662E93D1C}" destId="{AF3BCFA4-AA37-4577-932C-AB8A5A53B545}" srcOrd="1" destOrd="0" presId="urn:microsoft.com/office/officeart/2018/2/layout/IconVerticalSolidList"/>
    <dgm:cxn modelId="{27093997-B821-4111-91AA-020E92043432}" type="presParOf" srcId="{4CF53AC5-A584-4B39-B532-37C662E93D1C}" destId="{80367548-AC46-4C51-9A44-84433F6871C7}" srcOrd="2" destOrd="0" presId="urn:microsoft.com/office/officeart/2018/2/layout/IconVerticalSolidList"/>
    <dgm:cxn modelId="{F287898A-71A8-4D77-ABE0-CDEC019E0E5A}" type="presParOf" srcId="{4CF53AC5-A584-4B39-B532-37C662E93D1C}" destId="{E7951026-7093-4497-B4A6-5E116EB28DBC}" srcOrd="3" destOrd="0" presId="urn:microsoft.com/office/officeart/2018/2/layout/IconVerticalSolidList"/>
    <dgm:cxn modelId="{9F48A951-25D4-4105-9FCA-5D7ED0F1CF97}" type="presParOf" srcId="{BCC89613-9669-40CF-A46B-6AB9DF1C50EE}" destId="{D1CFC699-D809-464B-9775-5720143D6E76}" srcOrd="5" destOrd="0" presId="urn:microsoft.com/office/officeart/2018/2/layout/IconVerticalSolidList"/>
    <dgm:cxn modelId="{97FCFB6E-DA3B-46DD-A115-ECCEC4C07F08}" type="presParOf" srcId="{BCC89613-9669-40CF-A46B-6AB9DF1C50EE}" destId="{9FB3D576-86D6-4D8B-A61A-B19FEF192331}" srcOrd="6" destOrd="0" presId="urn:microsoft.com/office/officeart/2018/2/layout/IconVerticalSolidList"/>
    <dgm:cxn modelId="{53BC2CF0-6E6D-4119-A938-DB11771482AE}" type="presParOf" srcId="{9FB3D576-86D6-4D8B-A61A-B19FEF192331}" destId="{C1670BA0-D90F-434B-B79B-EC5BFA83B915}" srcOrd="0" destOrd="0" presId="urn:microsoft.com/office/officeart/2018/2/layout/IconVerticalSolidList"/>
    <dgm:cxn modelId="{547309AA-6796-4E6B-B540-D20FF314D9C9}" type="presParOf" srcId="{9FB3D576-86D6-4D8B-A61A-B19FEF192331}" destId="{9090BCD5-CB16-41C7-8C33-E6FDCF0FC08A}" srcOrd="1" destOrd="0" presId="urn:microsoft.com/office/officeart/2018/2/layout/IconVerticalSolidList"/>
    <dgm:cxn modelId="{BE8D620B-25F1-40D2-B707-133E82FBC0BD}" type="presParOf" srcId="{9FB3D576-86D6-4D8B-A61A-B19FEF192331}" destId="{61FFA916-8DDA-4FA3-9698-C10FC390AB80}" srcOrd="2" destOrd="0" presId="urn:microsoft.com/office/officeart/2018/2/layout/IconVerticalSolidList"/>
    <dgm:cxn modelId="{CD2E3BCB-5F71-4B48-BFD4-A449C1F8B36D}" type="presParOf" srcId="{9FB3D576-86D6-4D8B-A61A-B19FEF192331}" destId="{22B46C80-AE00-410F-ACD2-F95D9C354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76554-5112-F146-9DCF-34EC552E25F5}">
      <dsp:nvSpPr>
        <dsp:cNvPr id="0" name=""/>
        <dsp:cNvSpPr/>
      </dsp:nvSpPr>
      <dsp:spPr>
        <a:xfrm>
          <a:off x="0" y="3831542"/>
          <a:ext cx="1371600" cy="628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</a:t>
          </a:r>
        </a:p>
      </dsp:txBody>
      <dsp:txXfrm>
        <a:off x="0" y="3831542"/>
        <a:ext cx="1371600" cy="628596"/>
      </dsp:txXfrm>
    </dsp:sp>
    <dsp:sp modelId="{52399326-FB85-004F-AF2E-6E3549C64C46}">
      <dsp:nvSpPr>
        <dsp:cNvPr id="0" name=""/>
        <dsp:cNvSpPr/>
      </dsp:nvSpPr>
      <dsp:spPr>
        <a:xfrm>
          <a:off x="1371600" y="3831542"/>
          <a:ext cx="4114800" cy="628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Population Density Heatmap</a:t>
          </a:r>
        </a:p>
      </dsp:txBody>
      <dsp:txXfrm>
        <a:off x="1371600" y="3831542"/>
        <a:ext cx="4114800" cy="628596"/>
      </dsp:txXfrm>
    </dsp:sp>
    <dsp:sp modelId="{876A7919-08CF-5442-940D-C8667DAA42CF}">
      <dsp:nvSpPr>
        <dsp:cNvPr id="0" name=""/>
        <dsp:cNvSpPr/>
      </dsp:nvSpPr>
      <dsp:spPr>
        <a:xfrm rot="10800000">
          <a:off x="0" y="2874190"/>
          <a:ext cx="1371600" cy="9667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</a:t>
          </a:r>
        </a:p>
      </dsp:txBody>
      <dsp:txXfrm rot="-10800000">
        <a:off x="0" y="2874190"/>
        <a:ext cx="1371600" cy="628407"/>
      </dsp:txXfrm>
    </dsp:sp>
    <dsp:sp modelId="{85AF7FEC-3AEB-C34A-B03A-08E948CA0352}">
      <dsp:nvSpPr>
        <dsp:cNvPr id="0" name=""/>
        <dsp:cNvSpPr/>
      </dsp:nvSpPr>
      <dsp:spPr>
        <a:xfrm>
          <a:off x="1371600" y="2874190"/>
          <a:ext cx="4114800" cy="628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Compare Rural vs Urban Households</a:t>
          </a:r>
        </a:p>
      </dsp:txBody>
      <dsp:txXfrm>
        <a:off x="1371600" y="2874190"/>
        <a:ext cx="4114800" cy="628407"/>
      </dsp:txXfrm>
    </dsp:sp>
    <dsp:sp modelId="{5BD05674-F986-634F-B8B0-B29FF6FFD016}">
      <dsp:nvSpPr>
        <dsp:cNvPr id="0" name=""/>
        <dsp:cNvSpPr/>
      </dsp:nvSpPr>
      <dsp:spPr>
        <a:xfrm rot="10800000">
          <a:off x="0" y="1916837"/>
          <a:ext cx="1371600" cy="9667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</a:t>
          </a:r>
        </a:p>
      </dsp:txBody>
      <dsp:txXfrm rot="-10800000">
        <a:off x="0" y="1916837"/>
        <a:ext cx="1371600" cy="628407"/>
      </dsp:txXfrm>
    </dsp:sp>
    <dsp:sp modelId="{3B3955BD-0A7A-7F46-A949-7B366004B684}">
      <dsp:nvSpPr>
        <dsp:cNvPr id="0" name=""/>
        <dsp:cNvSpPr/>
      </dsp:nvSpPr>
      <dsp:spPr>
        <a:xfrm>
          <a:off x="1371600" y="1916837"/>
          <a:ext cx="4114800" cy="628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State-wise Female Population</a:t>
          </a:r>
        </a:p>
      </dsp:txBody>
      <dsp:txXfrm>
        <a:off x="1371600" y="1916837"/>
        <a:ext cx="4114800" cy="628407"/>
      </dsp:txXfrm>
    </dsp:sp>
    <dsp:sp modelId="{F26C3A2D-E60A-3840-89CB-C1DC66C0B472}">
      <dsp:nvSpPr>
        <dsp:cNvPr id="0" name=""/>
        <dsp:cNvSpPr/>
      </dsp:nvSpPr>
      <dsp:spPr>
        <a:xfrm rot="10800000">
          <a:off x="0" y="959485"/>
          <a:ext cx="1371600" cy="9667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</a:t>
          </a:r>
        </a:p>
      </dsp:txBody>
      <dsp:txXfrm rot="-10800000">
        <a:off x="0" y="959485"/>
        <a:ext cx="1371600" cy="628407"/>
      </dsp:txXfrm>
    </dsp:sp>
    <dsp:sp modelId="{AAB3E239-BD7A-894C-9A2E-3F9C7AB46AE3}">
      <dsp:nvSpPr>
        <dsp:cNvPr id="0" name=""/>
        <dsp:cNvSpPr/>
      </dsp:nvSpPr>
      <dsp:spPr>
        <a:xfrm>
          <a:off x="1371600" y="959485"/>
          <a:ext cx="4114800" cy="628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State-wise Male Population</a:t>
          </a:r>
        </a:p>
      </dsp:txBody>
      <dsp:txXfrm>
        <a:off x="1371600" y="959485"/>
        <a:ext cx="4114800" cy="628407"/>
      </dsp:txXfrm>
    </dsp:sp>
    <dsp:sp modelId="{278A07E6-D654-7E43-AB49-321EE264761F}">
      <dsp:nvSpPr>
        <dsp:cNvPr id="0" name=""/>
        <dsp:cNvSpPr/>
      </dsp:nvSpPr>
      <dsp:spPr>
        <a:xfrm rot="10800000">
          <a:off x="0" y="2133"/>
          <a:ext cx="1371600" cy="9667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548" tIns="156464" rIns="97548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</a:t>
          </a:r>
        </a:p>
      </dsp:txBody>
      <dsp:txXfrm rot="-10800000">
        <a:off x="0" y="2133"/>
        <a:ext cx="1371600" cy="628407"/>
      </dsp:txXfrm>
    </dsp:sp>
    <dsp:sp modelId="{F3905DD4-68B4-3C44-9F71-AA0A7FBF7447}">
      <dsp:nvSpPr>
        <dsp:cNvPr id="0" name=""/>
        <dsp:cNvSpPr/>
      </dsp:nvSpPr>
      <dsp:spPr>
        <a:xfrm>
          <a:off x="1371600" y="2133"/>
          <a:ext cx="4114800" cy="628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203200" rIns="8346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Population Density across states</a:t>
          </a:r>
        </a:p>
      </dsp:txBody>
      <dsp:txXfrm>
        <a:off x="1371600" y="2133"/>
        <a:ext cx="4114800" cy="628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3261F-381D-C14E-A0D5-CC957F229FAD}">
      <dsp:nvSpPr>
        <dsp:cNvPr id="0" name=""/>
        <dsp:cNvSpPr/>
      </dsp:nvSpPr>
      <dsp:spPr>
        <a:xfrm>
          <a:off x="517" y="1225781"/>
          <a:ext cx="2094690" cy="2513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Source: </a:t>
          </a:r>
          <a:r>
            <a:rPr lang="en-US" sz="1100" kern="1200">
              <a:hlinkClick xmlns:r="http://schemas.openxmlformats.org/officeDocument/2006/relationships" r:id="rId1"/>
            </a:rPr>
            <a:t>https://censusindia.gov.in/census.website/data/census-tablesDataset</a:t>
          </a:r>
          <a:r>
            <a:rPr lang="en-US" sz="1100" kern="1200"/>
            <a:t>  A-1_NO_OF_VILLAGES_TOWNS_HOUSEHOLDS_POPULATION_AND_AREA</a:t>
          </a:r>
        </a:p>
      </dsp:txBody>
      <dsp:txXfrm>
        <a:off x="517" y="2231233"/>
        <a:ext cx="2094690" cy="1508177"/>
      </dsp:txXfrm>
    </dsp:sp>
    <dsp:sp modelId="{E48837FA-0895-EB46-832F-7D1D0D2E4AA4}">
      <dsp:nvSpPr>
        <dsp:cNvPr id="0" name=""/>
        <dsp:cNvSpPr/>
      </dsp:nvSpPr>
      <dsp:spPr>
        <a:xfrm>
          <a:off x="517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517" y="1225781"/>
        <a:ext cx="2094690" cy="1005451"/>
      </dsp:txXfrm>
    </dsp:sp>
    <dsp:sp modelId="{364F05B9-AF2B-7A48-8F4B-1B0977869733}">
      <dsp:nvSpPr>
        <dsp:cNvPr id="0" name=""/>
        <dsp:cNvSpPr/>
      </dsp:nvSpPr>
      <dsp:spPr>
        <a:xfrm>
          <a:off x="2262782" y="1225781"/>
          <a:ext cx="2094690" cy="2513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Format: Excel (.xlsx), 10,000+ rows</a:t>
          </a:r>
        </a:p>
      </dsp:txBody>
      <dsp:txXfrm>
        <a:off x="2262782" y="2231233"/>
        <a:ext cx="2094690" cy="1508177"/>
      </dsp:txXfrm>
    </dsp:sp>
    <dsp:sp modelId="{3B60BF91-1E63-8D46-88EB-ACBA8C3F9ABB}">
      <dsp:nvSpPr>
        <dsp:cNvPr id="0" name=""/>
        <dsp:cNvSpPr/>
      </dsp:nvSpPr>
      <dsp:spPr>
        <a:xfrm>
          <a:off x="2262782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2782" y="1225781"/>
        <a:ext cx="2094690" cy="1005451"/>
      </dsp:txXfrm>
    </dsp:sp>
    <dsp:sp modelId="{F8891ACF-7425-A54C-864D-31D9EE7DBA18}">
      <dsp:nvSpPr>
        <dsp:cNvPr id="0" name=""/>
        <dsp:cNvSpPr/>
      </dsp:nvSpPr>
      <dsp:spPr>
        <a:xfrm>
          <a:off x="4525048" y="1225781"/>
          <a:ext cx="2094690" cy="25136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fields: State name, gender-wise population, area, household counts</a:t>
          </a:r>
        </a:p>
      </dsp:txBody>
      <dsp:txXfrm>
        <a:off x="4525048" y="2231233"/>
        <a:ext cx="2094690" cy="1508177"/>
      </dsp:txXfrm>
    </dsp:sp>
    <dsp:sp modelId="{CB1B333A-B1FF-D545-A8D3-C9D3E68988D2}">
      <dsp:nvSpPr>
        <dsp:cNvPr id="0" name=""/>
        <dsp:cNvSpPr/>
      </dsp:nvSpPr>
      <dsp:spPr>
        <a:xfrm>
          <a:off x="4525048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25048" y="1225781"/>
        <a:ext cx="2094690" cy="1005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73D93-0971-F74D-9869-AC669A1F4647}">
      <dsp:nvSpPr>
        <dsp:cNvPr id="0" name=""/>
        <dsp:cNvSpPr/>
      </dsp:nvSpPr>
      <dsp:spPr>
        <a:xfrm>
          <a:off x="0" y="1223"/>
          <a:ext cx="1115568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Rural households dominate overall distribution</a:t>
          </a:r>
        </a:p>
      </dsp:txBody>
      <dsp:txXfrm>
        <a:off x="42151" y="43374"/>
        <a:ext cx="11071378" cy="779158"/>
      </dsp:txXfrm>
    </dsp:sp>
    <dsp:sp modelId="{C93AC6EE-26F5-CA47-A96E-82916CB41B6B}">
      <dsp:nvSpPr>
        <dsp:cNvPr id="0" name=""/>
        <dsp:cNvSpPr/>
      </dsp:nvSpPr>
      <dsp:spPr>
        <a:xfrm>
          <a:off x="0" y="968363"/>
          <a:ext cx="1115568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Top 3 most populous states: UP, Maharashtra, Bihar</a:t>
          </a:r>
        </a:p>
      </dsp:txBody>
      <dsp:txXfrm>
        <a:off x="42151" y="1010514"/>
        <a:ext cx="11071378" cy="779158"/>
      </dsp:txXfrm>
    </dsp:sp>
    <dsp:sp modelId="{83F26FB1-25F3-074C-8510-15CB2E1D7787}">
      <dsp:nvSpPr>
        <dsp:cNvPr id="0" name=""/>
        <dsp:cNvSpPr/>
      </dsp:nvSpPr>
      <dsp:spPr>
        <a:xfrm>
          <a:off x="0" y="1935504"/>
          <a:ext cx="1115568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Female-to-male ratio varies widely by region</a:t>
          </a:r>
        </a:p>
      </dsp:txBody>
      <dsp:txXfrm>
        <a:off x="42151" y="1977655"/>
        <a:ext cx="11071378" cy="779158"/>
      </dsp:txXfrm>
    </dsp:sp>
    <dsp:sp modelId="{E39F256C-CDF3-8745-8325-75232023F9C8}">
      <dsp:nvSpPr>
        <dsp:cNvPr id="0" name=""/>
        <dsp:cNvSpPr/>
      </dsp:nvSpPr>
      <dsp:spPr>
        <a:xfrm>
          <a:off x="0" y="2902643"/>
          <a:ext cx="1115568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Urban households higher in developed states</a:t>
          </a:r>
        </a:p>
      </dsp:txBody>
      <dsp:txXfrm>
        <a:off x="42151" y="2944794"/>
        <a:ext cx="1107137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8A623-1615-4556-A828-57DFCF6912EB}">
      <dsp:nvSpPr>
        <dsp:cNvPr id="0" name=""/>
        <dsp:cNvSpPr/>
      </dsp:nvSpPr>
      <dsp:spPr>
        <a:xfrm>
          <a:off x="838666" y="828722"/>
          <a:ext cx="1073164" cy="1073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7345A-E4EA-4C01-8F44-BD6A683B7162}">
      <dsp:nvSpPr>
        <dsp:cNvPr id="0" name=""/>
        <dsp:cNvSpPr/>
      </dsp:nvSpPr>
      <dsp:spPr>
        <a:xfrm>
          <a:off x="182843" y="2218415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Formatting inconsistencies in raw dataset</a:t>
          </a:r>
        </a:p>
      </dsp:txBody>
      <dsp:txXfrm>
        <a:off x="182843" y="2218415"/>
        <a:ext cx="2384809" cy="720000"/>
      </dsp:txXfrm>
    </dsp:sp>
    <dsp:sp modelId="{8487E22A-E34A-4BEF-87D3-A650AA3C07D9}">
      <dsp:nvSpPr>
        <dsp:cNvPr id="0" name=""/>
        <dsp:cNvSpPr/>
      </dsp:nvSpPr>
      <dsp:spPr>
        <a:xfrm>
          <a:off x="3640817" y="828722"/>
          <a:ext cx="1073164" cy="1073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18196-A1B6-40B0-A2B7-C6393FCBF19E}">
      <dsp:nvSpPr>
        <dsp:cNvPr id="0" name=""/>
        <dsp:cNvSpPr/>
      </dsp:nvSpPr>
      <dsp:spPr>
        <a:xfrm>
          <a:off x="2984994" y="2218415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file size caused processing delay</a:t>
          </a:r>
        </a:p>
      </dsp:txBody>
      <dsp:txXfrm>
        <a:off x="2984994" y="2218415"/>
        <a:ext cx="2384809" cy="720000"/>
      </dsp:txXfrm>
    </dsp:sp>
    <dsp:sp modelId="{B91C0EA0-AEED-40C5-AD3A-7B89F88E234B}">
      <dsp:nvSpPr>
        <dsp:cNvPr id="0" name=""/>
        <dsp:cNvSpPr/>
      </dsp:nvSpPr>
      <dsp:spPr>
        <a:xfrm>
          <a:off x="6442968" y="828722"/>
          <a:ext cx="1073164" cy="1073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B9A4E-0703-463D-9F9E-0BEF68748946}">
      <dsp:nvSpPr>
        <dsp:cNvPr id="0" name=""/>
        <dsp:cNvSpPr/>
      </dsp:nvSpPr>
      <dsp:spPr>
        <a:xfrm>
          <a:off x="5787145" y="2218415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region-based filters manually</a:t>
          </a:r>
        </a:p>
      </dsp:txBody>
      <dsp:txXfrm>
        <a:off x="5787145" y="2218415"/>
        <a:ext cx="2384809" cy="720000"/>
      </dsp:txXfrm>
    </dsp:sp>
    <dsp:sp modelId="{72BF17B1-5051-449E-AA29-5614F3D893A4}">
      <dsp:nvSpPr>
        <dsp:cNvPr id="0" name=""/>
        <dsp:cNvSpPr/>
      </dsp:nvSpPr>
      <dsp:spPr>
        <a:xfrm>
          <a:off x="9245119" y="828722"/>
          <a:ext cx="1073164" cy="1073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7BD91-5AA5-4AD3-B199-A972C4FC3239}">
      <dsp:nvSpPr>
        <dsp:cNvPr id="0" name=""/>
        <dsp:cNvSpPr/>
      </dsp:nvSpPr>
      <dsp:spPr>
        <a:xfrm>
          <a:off x="8589296" y="2218415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Designing map-based visuals in Excel</a:t>
          </a:r>
        </a:p>
      </dsp:txBody>
      <dsp:txXfrm>
        <a:off x="8589296" y="2218415"/>
        <a:ext cx="238480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6B421-AA43-E04A-AD06-7DA86110342A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31A89-3D80-CA40-A7B5-FDA36B370127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Enhanced Excel dashboarding skills</a:t>
          </a:r>
        </a:p>
      </dsp:txBody>
      <dsp:txXfrm>
        <a:off x="305985" y="1309163"/>
        <a:ext cx="2246997" cy="1395157"/>
      </dsp:txXfrm>
    </dsp:sp>
    <dsp:sp modelId="{C10B6B5C-5457-0C46-A0D4-CF677EB1536F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E717-9D8A-7E45-A32A-65E49FE50D14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understanding of census datasets</a:t>
          </a:r>
        </a:p>
      </dsp:txBody>
      <dsp:txXfrm>
        <a:off x="3158416" y="1309163"/>
        <a:ext cx="2246997" cy="1395157"/>
      </dsp:txXfrm>
    </dsp:sp>
    <dsp:sp modelId="{9128F456-9E77-AF44-9D90-1C3E8194734B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3F5EA-1DE4-EE46-BC4D-44CA25F8E551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Learned to tell data stories using charts and visuals</a:t>
          </a:r>
        </a:p>
      </dsp:txBody>
      <dsp:txXfrm>
        <a:off x="6010847" y="1309163"/>
        <a:ext cx="2246997" cy="1395157"/>
      </dsp:txXfrm>
    </dsp:sp>
    <dsp:sp modelId="{66840DC9-2936-7A4A-95D3-6C0AF6CA9CE3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85E0D-C2FE-C040-AFB7-8BFB96AE7F03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Practiced pivot tables, slicers, and data cleaning</a:t>
          </a:r>
        </a:p>
      </dsp:txBody>
      <dsp:txXfrm>
        <a:off x="8863279" y="1309163"/>
        <a:ext cx="2246997" cy="1395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2DFE-979C-4763-A508-A7420F6AC69B}">
      <dsp:nvSpPr>
        <dsp:cNvPr id="0" name=""/>
        <dsp:cNvSpPr/>
      </dsp:nvSpPr>
      <dsp:spPr>
        <a:xfrm>
          <a:off x="0" y="459"/>
          <a:ext cx="11155680" cy="107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061A0-1D71-4DFF-AEE8-7CA2F520043C}">
      <dsp:nvSpPr>
        <dsp:cNvPr id="0" name=""/>
        <dsp:cNvSpPr/>
      </dsp:nvSpPr>
      <dsp:spPr>
        <a:xfrm>
          <a:off x="325525" y="242586"/>
          <a:ext cx="591864" cy="59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41DB-3175-401F-BCE7-61166700A44B}">
      <dsp:nvSpPr>
        <dsp:cNvPr id="0" name=""/>
        <dsp:cNvSpPr/>
      </dsp:nvSpPr>
      <dsp:spPr>
        <a:xfrm>
          <a:off x="1242914" y="459"/>
          <a:ext cx="9912765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Excel can be a powerful tool for demographic data analysis</a:t>
          </a:r>
        </a:p>
      </dsp:txBody>
      <dsp:txXfrm>
        <a:off x="1242914" y="459"/>
        <a:ext cx="9912765" cy="1076116"/>
      </dsp:txXfrm>
    </dsp:sp>
    <dsp:sp modelId="{15F5D33F-D810-424A-A5D5-96E780CCC6EC}">
      <dsp:nvSpPr>
        <dsp:cNvPr id="0" name=""/>
        <dsp:cNvSpPr/>
      </dsp:nvSpPr>
      <dsp:spPr>
        <a:xfrm>
          <a:off x="0" y="1345605"/>
          <a:ext cx="11155680" cy="107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F509A-B916-4ACC-BFE1-4881C07C87E8}">
      <dsp:nvSpPr>
        <dsp:cNvPr id="0" name=""/>
        <dsp:cNvSpPr/>
      </dsp:nvSpPr>
      <dsp:spPr>
        <a:xfrm>
          <a:off x="325525" y="1587731"/>
          <a:ext cx="591864" cy="59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952F1-D342-46AF-A3BC-9A4FCD352D8D}">
      <dsp:nvSpPr>
        <dsp:cNvPr id="0" name=""/>
        <dsp:cNvSpPr/>
      </dsp:nvSpPr>
      <dsp:spPr>
        <a:xfrm>
          <a:off x="1242914" y="1345605"/>
          <a:ext cx="9912765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Census dashboard helps make insights accessible to all</a:t>
          </a:r>
        </a:p>
      </dsp:txBody>
      <dsp:txXfrm>
        <a:off x="1242914" y="1345605"/>
        <a:ext cx="9912765" cy="1076116"/>
      </dsp:txXfrm>
    </dsp:sp>
    <dsp:sp modelId="{579DEA25-A3D8-470F-B0F1-A12B7EFCF6EE}">
      <dsp:nvSpPr>
        <dsp:cNvPr id="0" name=""/>
        <dsp:cNvSpPr/>
      </dsp:nvSpPr>
      <dsp:spPr>
        <a:xfrm>
          <a:off x="0" y="2690751"/>
          <a:ext cx="11155680" cy="107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EE1BB-7B56-45F9-9C67-3464D66FC77E}">
      <dsp:nvSpPr>
        <dsp:cNvPr id="0" name=""/>
        <dsp:cNvSpPr/>
      </dsp:nvSpPr>
      <dsp:spPr>
        <a:xfrm>
          <a:off x="325525" y="2932877"/>
          <a:ext cx="591864" cy="59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D5945-F64E-4265-ADAA-60AD259606A7}">
      <dsp:nvSpPr>
        <dsp:cNvPr id="0" name=""/>
        <dsp:cNvSpPr/>
      </dsp:nvSpPr>
      <dsp:spPr>
        <a:xfrm>
          <a:off x="1242914" y="2690751"/>
          <a:ext cx="9912765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demonstrates real-world application of data visualization</a:t>
          </a:r>
        </a:p>
      </dsp:txBody>
      <dsp:txXfrm>
        <a:off x="1242914" y="2690751"/>
        <a:ext cx="9912765" cy="1076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EDE2-A03A-4710-A808-667CE80B945B}">
      <dsp:nvSpPr>
        <dsp:cNvPr id="0" name=""/>
        <dsp:cNvSpPr/>
      </dsp:nvSpPr>
      <dsp:spPr>
        <a:xfrm>
          <a:off x="666089" y="196163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361DB-691B-435A-AFE6-DD33DB557474}">
      <dsp:nvSpPr>
        <dsp:cNvPr id="0" name=""/>
        <dsp:cNvSpPr/>
      </dsp:nvSpPr>
      <dsp:spPr>
        <a:xfrm>
          <a:off x="1097527" y="627601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C7EE-9CAD-45D2-B8A2-7D3DA0BAC84F}">
      <dsp:nvSpPr>
        <dsp:cNvPr id="0" name=""/>
        <dsp:cNvSpPr/>
      </dsp:nvSpPr>
      <dsp:spPr>
        <a:xfrm>
          <a:off x="18933" y="285116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Add literacy, age group, and economic datasets</a:t>
          </a:r>
        </a:p>
      </dsp:txBody>
      <dsp:txXfrm>
        <a:off x="18933" y="2851164"/>
        <a:ext cx="3318750" cy="720000"/>
      </dsp:txXfrm>
    </dsp:sp>
    <dsp:sp modelId="{EB59098C-CD28-4392-B7E1-906721097342}">
      <dsp:nvSpPr>
        <dsp:cNvPr id="0" name=""/>
        <dsp:cNvSpPr/>
      </dsp:nvSpPr>
      <dsp:spPr>
        <a:xfrm>
          <a:off x="4565621" y="196163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ACEA5-B2FB-4153-9611-6556CFC32F67}">
      <dsp:nvSpPr>
        <dsp:cNvPr id="0" name=""/>
        <dsp:cNvSpPr/>
      </dsp:nvSpPr>
      <dsp:spPr>
        <a:xfrm>
          <a:off x="4997058" y="627601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C352D-3F14-4FA4-A2CF-E0BAD2B23C44}">
      <dsp:nvSpPr>
        <dsp:cNvPr id="0" name=""/>
        <dsp:cNvSpPr/>
      </dsp:nvSpPr>
      <dsp:spPr>
        <a:xfrm>
          <a:off x="3918465" y="285116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Migrate dashboard to Power BI or Tableau for advanced visuals</a:t>
          </a:r>
        </a:p>
      </dsp:txBody>
      <dsp:txXfrm>
        <a:off x="3918465" y="2851164"/>
        <a:ext cx="3318750" cy="720000"/>
      </dsp:txXfrm>
    </dsp:sp>
    <dsp:sp modelId="{3A3622C0-3CC2-42A4-8B57-1423F3D912C7}">
      <dsp:nvSpPr>
        <dsp:cNvPr id="0" name=""/>
        <dsp:cNvSpPr/>
      </dsp:nvSpPr>
      <dsp:spPr>
        <a:xfrm>
          <a:off x="8465152" y="196163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4EDEE-586E-4231-98AB-C250BA53732E}">
      <dsp:nvSpPr>
        <dsp:cNvPr id="0" name=""/>
        <dsp:cNvSpPr/>
      </dsp:nvSpPr>
      <dsp:spPr>
        <a:xfrm>
          <a:off x="8896590" y="627601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B4F08-52D8-41EF-A27D-A0D301D8C131}">
      <dsp:nvSpPr>
        <dsp:cNvPr id="0" name=""/>
        <dsp:cNvSpPr/>
      </dsp:nvSpPr>
      <dsp:spPr>
        <a:xfrm>
          <a:off x="7817996" y="285116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real-time APIs and more recent census updates</a:t>
          </a:r>
        </a:p>
      </dsp:txBody>
      <dsp:txXfrm>
        <a:off x="7817996" y="2851164"/>
        <a:ext cx="33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04C6-4E27-4A3C-8E20-FC5051AF9B7D}">
      <dsp:nvSpPr>
        <dsp:cNvPr id="0" name=""/>
        <dsp:cNvSpPr/>
      </dsp:nvSpPr>
      <dsp:spPr>
        <a:xfrm>
          <a:off x="0" y="2204"/>
          <a:ext cx="5833872" cy="1117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F6B30-E152-45DC-BAA3-02F0082FA56D}">
      <dsp:nvSpPr>
        <dsp:cNvPr id="0" name=""/>
        <dsp:cNvSpPr/>
      </dsp:nvSpPr>
      <dsp:spPr>
        <a:xfrm>
          <a:off x="338051" y="253648"/>
          <a:ext cx="614639" cy="6146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FDE78-D49B-4287-B3EF-E4E9B07C986D}">
      <dsp:nvSpPr>
        <dsp:cNvPr id="0" name=""/>
        <dsp:cNvSpPr/>
      </dsp:nvSpPr>
      <dsp:spPr>
        <a:xfrm>
          <a:off x="1290743" y="2204"/>
          <a:ext cx="4543128" cy="111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72" tIns="118272" rIns="118272" bIns="1182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Thank You</a:t>
          </a:r>
          <a:br>
            <a:rPr lang="en-US" sz="2200" b="1" kern="1200"/>
          </a:br>
          <a:r>
            <a:rPr lang="en-US" sz="2200" kern="1200"/>
            <a:t>Name: Kunal Singh</a:t>
          </a:r>
        </a:p>
      </dsp:txBody>
      <dsp:txXfrm>
        <a:off x="1290743" y="2204"/>
        <a:ext cx="4543128" cy="1117527"/>
      </dsp:txXfrm>
    </dsp:sp>
    <dsp:sp modelId="{69D77EA5-36AA-4F79-B8B4-1581C7CD9477}">
      <dsp:nvSpPr>
        <dsp:cNvPr id="0" name=""/>
        <dsp:cNvSpPr/>
      </dsp:nvSpPr>
      <dsp:spPr>
        <a:xfrm>
          <a:off x="0" y="1399113"/>
          <a:ext cx="5833872" cy="1117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FE27A-5DEE-43A1-B9ED-0DD2D1649612}">
      <dsp:nvSpPr>
        <dsp:cNvPr id="0" name=""/>
        <dsp:cNvSpPr/>
      </dsp:nvSpPr>
      <dsp:spPr>
        <a:xfrm>
          <a:off x="338051" y="1650557"/>
          <a:ext cx="614639" cy="6146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3B3CA-8199-4B43-BF4E-6C30BAE467E9}">
      <dsp:nvSpPr>
        <dsp:cNvPr id="0" name=""/>
        <dsp:cNvSpPr/>
      </dsp:nvSpPr>
      <dsp:spPr>
        <a:xfrm>
          <a:off x="1290743" y="1399113"/>
          <a:ext cx="4543128" cy="111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72" tIns="118272" rIns="118272" bIns="1182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Project: India Census Population Dashboard</a:t>
          </a:r>
        </a:p>
      </dsp:txBody>
      <dsp:txXfrm>
        <a:off x="1290743" y="1399113"/>
        <a:ext cx="4543128" cy="1117527"/>
      </dsp:txXfrm>
    </dsp:sp>
    <dsp:sp modelId="{92384025-AD30-4D3B-A99E-594E4C92C94B}">
      <dsp:nvSpPr>
        <dsp:cNvPr id="0" name=""/>
        <dsp:cNvSpPr/>
      </dsp:nvSpPr>
      <dsp:spPr>
        <a:xfrm>
          <a:off x="0" y="2796022"/>
          <a:ext cx="5833872" cy="1117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BCFA4-AA37-4577-932C-AB8A5A53B545}">
      <dsp:nvSpPr>
        <dsp:cNvPr id="0" name=""/>
        <dsp:cNvSpPr/>
      </dsp:nvSpPr>
      <dsp:spPr>
        <a:xfrm>
          <a:off x="338051" y="3047466"/>
          <a:ext cx="614639" cy="6146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51026-7093-4497-B4A6-5E116EB28DBC}">
      <dsp:nvSpPr>
        <dsp:cNvPr id="0" name=""/>
        <dsp:cNvSpPr/>
      </dsp:nvSpPr>
      <dsp:spPr>
        <a:xfrm>
          <a:off x="1290743" y="2796022"/>
          <a:ext cx="4543128" cy="111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72" tIns="118272" rIns="118272" bIns="1182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Course: INT217</a:t>
          </a:r>
        </a:p>
      </dsp:txBody>
      <dsp:txXfrm>
        <a:off x="1290743" y="2796022"/>
        <a:ext cx="4543128" cy="1117527"/>
      </dsp:txXfrm>
    </dsp:sp>
    <dsp:sp modelId="{C1670BA0-D90F-434B-B79B-EC5BFA83B915}">
      <dsp:nvSpPr>
        <dsp:cNvPr id="0" name=""/>
        <dsp:cNvSpPr/>
      </dsp:nvSpPr>
      <dsp:spPr>
        <a:xfrm>
          <a:off x="0" y="4192931"/>
          <a:ext cx="5833872" cy="1117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0BCD5-CB16-41C7-8C33-E6FDCF0FC08A}">
      <dsp:nvSpPr>
        <dsp:cNvPr id="0" name=""/>
        <dsp:cNvSpPr/>
      </dsp:nvSpPr>
      <dsp:spPr>
        <a:xfrm>
          <a:off x="338051" y="4444375"/>
          <a:ext cx="614639" cy="6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46C80-AE00-410F-ACD2-F95D9C35425C}">
      <dsp:nvSpPr>
        <dsp:cNvPr id="0" name=""/>
        <dsp:cNvSpPr/>
      </dsp:nvSpPr>
      <dsp:spPr>
        <a:xfrm>
          <a:off x="1290743" y="4192931"/>
          <a:ext cx="4543128" cy="111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72" tIns="118272" rIns="118272" bIns="1182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Questions &amp; Feedback Welcome!</a:t>
          </a:r>
        </a:p>
      </dsp:txBody>
      <dsp:txXfrm>
        <a:off x="1290743" y="4192931"/>
        <a:ext cx="4543128" cy="111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7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BE0D9-6984-5F9B-8556-F0A617D0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</a:t>
            </a:r>
            <a:r>
              <a:rPr lang="en-US" sz="3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India Census 2011 - Population Demographics Dashboard</a:t>
            </a:r>
            <a:endParaRPr lang="en-US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825A7-5191-9B37-567D-367F80A82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Presented by:</a:t>
            </a:r>
            <a:br>
              <a:rPr lang="en-US"/>
            </a:br>
            <a:r>
              <a:rPr lang="en-US"/>
              <a:t>Kunal Singh</a:t>
            </a:r>
            <a:br>
              <a:rPr lang="en-US"/>
            </a:br>
            <a:r>
              <a:rPr lang="en-US"/>
              <a:t>B.Tech CSE | LPU</a:t>
            </a:r>
            <a:br>
              <a:rPr lang="en-US"/>
            </a:br>
            <a:r>
              <a:rPr lang="en-US"/>
              <a:t>Date: April 2025</a:t>
            </a: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B42CE0-6BB3-06A6-4D66-09993F77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36" b="-2"/>
          <a:stretch/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582FB-2C3C-54F7-B1AE-94DC63B9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Slicer and Interactivity Demo</a:t>
            </a:r>
            <a:br>
              <a:rPr lang="en-US" sz="3100"/>
            </a:br>
            <a:endParaRPr lang="en-US" sz="31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7C687C-CDC5-0A1C-94B8-4F5B96C7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05922"/>
            <a:ext cx="4959823" cy="404225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4B62-BE54-1790-9CC2-0CDB6AB2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slicers: State, Region, Gender, Household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dashboard dynamic and customizable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specific state or category data instantly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6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8D19-3EF4-B6F6-C60F-21D5AB47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 Extracted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B9F2F-BB54-E9C9-3C35-E47A124019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38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76630-26DE-8A96-B6B4-FF078019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Challenges Faced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07671-853D-B80B-A03B-601297231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1644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16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4FFE-AAFF-D28F-BAC9-9EA6F35F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Learning Outcomes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61FF5-A75E-9451-78DA-9BE7B92B3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438798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8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C18-FA7E-B118-E843-B64730E4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EC9428-CD49-6FD9-4069-914687C24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01" y="1709928"/>
            <a:ext cx="10830398" cy="5086883"/>
          </a:xfrm>
        </p:spPr>
      </p:pic>
    </p:spTree>
    <p:extLst>
      <p:ext uri="{BB962C8B-B14F-4D97-AF65-F5344CB8AC3E}">
        <p14:creationId xmlns:p14="http://schemas.microsoft.com/office/powerpoint/2010/main" val="79355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DFCC-55BA-E381-11AA-7AD2C9E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41C55C-1538-6E62-C3ED-48CF42001C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25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D80A-4F77-6D5D-225E-A8589156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0F9A0-26CF-5447-D050-FF4486285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37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1" name="Graphic 20" descr="Bar chart">
            <a:extLst>
              <a:ext uri="{FF2B5EF4-FFF2-40B4-BE49-F238E27FC236}">
                <a16:creationId xmlns:a16="http://schemas.microsoft.com/office/drawing/2014/main" id="{4275FE74-3DAA-6EB8-76F1-BF27D52A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3152503"/>
            <a:ext cx="3193501" cy="3193501"/>
          </a:xfrm>
          <a:prstGeom prst="rect">
            <a:avLst/>
          </a:prstGeom>
        </p:spPr>
      </p:pic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D439F856-26F4-CF94-5FEA-3376E685CAA8}"/>
              </a:ext>
            </a:extLst>
          </p:cNvPr>
          <p:cNvGraphicFramePr/>
          <p:nvPr/>
        </p:nvGraphicFramePr>
        <p:xfrm>
          <a:off x="5843016" y="1033272"/>
          <a:ext cx="5833872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71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3BD7A-5E61-3BF5-6B1C-B89A1CBE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Introduction</a:t>
            </a:r>
            <a:br>
              <a:rPr lang="en-US" dirty="0"/>
            </a:b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0E0FC7D-7B84-FB14-48C9-BEB764B7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BD06-C7F1-98A7-B2C4-71946634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focuses on analyzing India's population using 2011 census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Visualized using Microsoft Excel's dashboarding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 include state-wise and category-wise demographic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AB795-D93A-6C6C-4273-5FAE2C89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709928"/>
            <a:ext cx="4389120" cy="2980944"/>
          </a:xfrm>
        </p:spPr>
        <p:txBody>
          <a:bodyPr>
            <a:normAutofit/>
          </a:bodyPr>
          <a:lstStyle/>
          <a:p>
            <a:r>
              <a:rPr lang="en-US"/>
              <a:t>Project Objectives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45B96F4-38F9-E244-AF82-449DB720D0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70448" y="1801368"/>
          <a:ext cx="5486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67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F1F4F-0268-A139-0436-15EE90B5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1" dirty="0"/>
              <a:t>Dataset Source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351F8-CF2B-64E3-9799-97812382A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9761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9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7CC7-32DF-78B1-1969-E947B9B0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b="1" dirty="0"/>
              <a:t>Data Cleaning and Preparation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9D96-ED7F-F150-015E-083FA486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Removed merged headers and blank rows</a:t>
            </a:r>
            <a:br>
              <a:rPr lang="en-US" dirty="0"/>
            </a:br>
            <a:r>
              <a:rPr lang="en-US" dirty="0"/>
              <a:t>2) Converted columns to numeric data types</a:t>
            </a:r>
            <a:br>
              <a:rPr lang="en-US" dirty="0"/>
            </a:br>
            <a:r>
              <a:rPr lang="en-US" dirty="0"/>
              <a:t>3) Filtered only state-level entries</a:t>
            </a:r>
            <a:br>
              <a:rPr lang="en-US" dirty="0"/>
            </a:br>
            <a:r>
              <a:rPr lang="en-US" dirty="0"/>
              <a:t>4) Formatted the table as a dynamic Excel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CCEB-B335-BE5C-EC02-A74BD3C7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Population Density Analysis</a:t>
            </a:r>
            <a:br>
              <a:rPr lang="en-US" sz="3700"/>
            </a:br>
            <a:endParaRPr lang="en-US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53C545C-CA51-0CA5-30F7-75CC4283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702485"/>
            <a:ext cx="6281928" cy="3643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A7A7-A189-7E23-B288-0D544CB8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 shows top 10 most densely populated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Choropleth map for all India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density in Bihar, West Bengal, Kerala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91C86-1CBA-3AD8-D365-28E3AF07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State-wise Male Population</a:t>
            </a:r>
            <a:br>
              <a:rPr lang="en-US" sz="4000"/>
            </a:br>
            <a:endParaRPr lang="en-US" sz="4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2069-F0EB-A678-42B0-A0E29B3E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Stacked Column: Male population in each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Filterable using slicers by state or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gender-based demographic studies</a:t>
            </a:r>
          </a:p>
          <a:p>
            <a:endParaRPr lang="en-US" dirty="0"/>
          </a:p>
        </p:txBody>
      </p:sp>
      <p:pic>
        <p:nvPicPr>
          <p:cNvPr id="5" name="Picture 4" descr="A graph of a state&#10;&#10;AI-generated content may be incorrect.">
            <a:extLst>
              <a:ext uri="{FF2B5EF4-FFF2-40B4-BE49-F238E27FC236}">
                <a16:creationId xmlns:a16="http://schemas.microsoft.com/office/drawing/2014/main" id="{ECE2B17E-C8A1-8C99-9FA6-6177E4C5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104"/>
          <a:stretch/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4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F6A1B-D8A3-B649-BE01-B19BE255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State-wise Female Population</a:t>
            </a:r>
            <a:br>
              <a:rPr lang="en-US" sz="3400"/>
            </a:b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blue line with white text&#10;&#10;AI-generated content may be incorrect.">
            <a:extLst>
              <a:ext uri="{FF2B5EF4-FFF2-40B4-BE49-F238E27FC236}">
                <a16:creationId xmlns:a16="http://schemas.microsoft.com/office/drawing/2014/main" id="{6B97A4A2-8112-4C48-29C1-41A68C18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3424907"/>
            <a:ext cx="6281928" cy="29210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5B38-6DD5-C451-515D-47BE6D0C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chart: Female population in each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side-by-side with male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of gender imbalance in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6B7F-9D98-C005-C8F1-921DB29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1"/>
              <a:t>Rural vs Urban Households</a:t>
            </a:r>
            <a:br>
              <a:rPr lang="en-US" sz="4100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pie chart with numbers and a few black text&#10;&#10;AI-generated content may be incorrect.">
            <a:extLst>
              <a:ext uri="{FF2B5EF4-FFF2-40B4-BE49-F238E27FC236}">
                <a16:creationId xmlns:a16="http://schemas.microsoft.com/office/drawing/2014/main" id="{CE830C03-B5CF-9743-AFAF-8D137C77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3729357"/>
            <a:ext cx="4672584" cy="2616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0C13-D55E-68F3-A72A-77BC488C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016" y="1033272"/>
            <a:ext cx="5833872" cy="5312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Pie chart: Rural vs Urban household count per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Pie chart: National level household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Filters enabled for state-wise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137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479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Bierstadt</vt:lpstr>
      <vt:lpstr>GestaltVTI</vt:lpstr>
      <vt:lpstr>📊 India Census 2011 - Population Demographics Dashboard</vt:lpstr>
      <vt:lpstr>Introduction </vt:lpstr>
      <vt:lpstr>Project Objectives</vt:lpstr>
      <vt:lpstr>Dataset Source </vt:lpstr>
      <vt:lpstr>Data Cleaning and Preparation  </vt:lpstr>
      <vt:lpstr>Population Density Analysis </vt:lpstr>
      <vt:lpstr>State-wise Male Population </vt:lpstr>
      <vt:lpstr>State-wise Female Population </vt:lpstr>
      <vt:lpstr>Rural vs Urban Households </vt:lpstr>
      <vt:lpstr>Slicer and Interactivity Demo </vt:lpstr>
      <vt:lpstr>Key Insights Extracted </vt:lpstr>
      <vt:lpstr>Challenges Faced </vt:lpstr>
      <vt:lpstr>Learning Outcomes </vt:lpstr>
      <vt:lpstr>Final Project</vt:lpstr>
      <vt:lpstr>Conclusion 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kumar</dc:creator>
  <cp:lastModifiedBy>Kunal kumar</cp:lastModifiedBy>
  <cp:revision>1</cp:revision>
  <dcterms:created xsi:type="dcterms:W3CDTF">2025-04-11T20:21:07Z</dcterms:created>
  <dcterms:modified xsi:type="dcterms:W3CDTF">2025-04-11T21:23:43Z</dcterms:modified>
</cp:coreProperties>
</file>