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48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94 127 1448,'3'-2'428,"29"-24"1351,55-53 0,-87 78-1758,0 1-1,1 0 0,-1 0 1,1 0-1,-1-1 0,0 1 0,1 0 1,-1 0-1,0-1 0,1 1 0,-1 0 1,0 0-1,0-1 0,1 1 0,-1 0 1,0-1-1,0 1 0,0-1 0,0 1 1,1 0-1,-1-1 0,0 1 0,0-1 1,0 1-1,0 0 0,0-1 0,0 1 1,0-1-1,0 1 0,0 0 0,0-1 1,0 1-1,0-1 0,0 1 0,0 0 1,-1-1-1,1 1 0,0-1 0,0 1 1,0 0-1,0-1 0,-1 1 0,1 0 1,0-1-1,0 1 0,-1 0 0,1 0 1,0-1-1,-1 1 0,1 0 0,0 0 1,-1-1-1,1 1 0,-1 0 0,1 0 1,0 0-1,-1 0 0,1-1 0,0 1 1,-1 0-1,1 0 0,-1 0 0,1 0 1,-1 0-1,1 0 0,0 0 1,-1 0-1,-30 0 613,29 0-780,-16 2 259,-4 7-22,-37 19-1,49-23-70,1 1-1,0 0 0,0 1 0,0-1 0,1 2 1,-15 14-1,21-14-26,4 16-6,0-21 7,0 1-1,0-1 1,1 1 0,-1-1-1,1 0 1,-1 0-1,1 0 1,0 0-1,0-1 1,1 1 0,-1-1-1,0 1 1,1-1-1,-1 0 1,1-1-1,0 1 1,7 2-1,9 2-80,1-1 1,25 4-1,-29-6 33,31 5-601,1-2 0,0-2 0,0-3 0,1-1 0,64-10 0,-63 1-795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1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1 129 3284,'0'0'862,"3"2"-642,-1-1-165,0 0-1,0 1 1,-1-1-1,1 1 0,0 0 1,-1-1-1,1 1 1,-1 0-1,1 0 0,-1 0 1,0 0-1,1 0 1,-1 0-1,0 0 0,1 4 1,7 39 362,-4-17-278,9 68 301,-13-91-401,-1-2 26,1 0 0,-1 0-1,1 0 1,-1 0 0,1 0 0,0-1 0,0 1-1,1 0 1,-1-1 0,1 1 0,-1-1 0,1 1-1,0-1 1,-1 1 0,5 2 0,-4-3 165,3-3-181,0 1 0,0-1 0,0 0 0,0-1 0,0 1 0,0-1 0,-1 0 0,1 0 0,-1 0 0,1-1 0,7-5 0,46-43 186,-34 28-210,25-21-574,3 2 0,0 2 0,3 2 1,79-41-1,-76 49-1802,-32 17 915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4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66 123 4624,'19'-23'654,"2"1"0,43-34-1,-60 53-560,0 0 1,0 1-1,0 0 0,1 0 0,-1 0 0,1 0 0,5-1 0,-7 2-74,1 0 246,2 4-168,14 8-17,-19-11-78,-1 0 0,0 0-1,0 0 1,0 0 0,1 0 0,-1 0-1,0 0 1,0 1 0,0-1-1,1 0 1,-1 0 0,0 0-1,0 0 1,0 0 0,1 0 0,-1 1-1,0-1 1,0 0 0,0 0-1,0 0 1,0 1 0,1-1-1,-1 0 1,0 0 0,0 0 0,0 1-1,0-1 1,0 0 0,0 0-1,0 0 1,0 1 0,0-1-1,0 0 1,0 0 0,0 1 0,0-1-1,0 0 1,0 0 0,0 1-1,-1 8 9,-1-1 0,0 1-1,-1-1 1,0 0-1,0 0 1,-1 0-1,1 0 1,-2 0 0,-6 8-1,-9 11-58,-27 28 0,1-2-77,30-33-84,1-3 91,2 1-1,0 0 0,-10 20 1,20-32-130,1-1-1,-1 1 1,1 0 0,0 1 0,1-1 0,-1 0 0,1 0 0,0 1-1,1-1 1,-1 1 0,2-1 0,-1 0 0,0 1 0,1-1-1,2 7 1,2 6-951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41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0 4012,'-46'60'-381,"45"-58"540,0-1 0,0 1 1,0 0-1,0 0 0,0 0 0,1 0 0,-1 0 0,1 0 1,-1 0-1,1 0 0,0 0 0,0 0 0,0 0 0,0 0 1,0 0-1,0 0 0,0 0 0,1 1 0,-1-1 0,1 0 1,7 13 5871,-4-16-5899,14 0-37,-14 1-93,-45-28-8789,18 15 6196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4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 5801,'0'0'471,"11"-2"-269,460-55 768,-149 27-4857,-294 28 2186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42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67 4632,'-83'-5'-530,"80"5"576,-2 0 22,-11-2 22,12 2 273,16-1-267,234-22 212,-159 14-358,113-14-2501,-178 19 1935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42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56 3460,'0'0'304,"-22"4"188,115-11-452,-52 2-56,6 3-144,9-7-232,10 1-736,8-6 244,26-1 300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6:04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6360 3571 5144,'-2'-8'-89,"1"1"0,0-1 0,0 0 0,1 1 0,0-1 0,0 0-1,1 1 1,0-1 0,0 1 0,1-1 0,3-9 0,-3 11 114,-2 3 8,7-17 55,-4 11-39,1-1 0,1 1 0,0 0 1,0 0-1,1 1 0,12-15 0,47-43 405,-24 26-261,329-385 977,-353 404-1088,16-21 44,-2-2 0,-3-1 0,42-87 0,40-155 76,-89 210-191,-3-2 1,-3 0-1,-4 0 0,-4-1 0,-2 0 1,-5-1-1,-3 1 0,-25-154 0,14 165-3,-4 0 0,-2 1 0,-3 1 0,-4 1 0,-2 2 0,-3 0 0,-2 2 0,-3 2 0,-3 1 0,-3 3 0,-1 1 0,-4 2 0,-1 2 0,-2 2 0,-112-80 0,99 87 4,-2 2 1,-2 3 0,-1 4 0,-1 2-1,-2 3 1,-1 4 0,-80-17 0,37 15 12,-1 6 0,-1 4 0,0 6 0,-167 6 1,193 12-10,0 4 0,0 3-1,2 5 1,-92 32 0,66-9 17,1 4-1,-161 93 1,-318 214 129,406-229-21,-180 158-1,68-14 33,0 1 43,-16-27 89,221-187-184,-1-4 0,-115 44-1,-22 11 39,183-78-129,1 2 1,-53 44 0,61-42 6,-1-3 1,-87 47 0,42-41 24,83-35-55,-8 3 2,0 3-35,-35 19-125,44-24 144,-31 15-16,31-15 30,-1-1 4,-43 11 77,-66 8 0,-35 9-2,-176 74 128,269-76 37,40-19-136,13-6 363,-2-7-445,-9-14-2,9 15-3,5-1-5,3-24-35,2 0 1,1 1-1,1 0 1,20-45-1,-17 42-39,-10 27 32,-8 11-46,-13 11 67,2 1-1,0 2 0,2-1 1,0 2-1,-20 35 0,35-55-1,1-1 0,-1 1 0,1-1 0,-1 1 0,1-1 0,-1 1 0,1-1 0,0 1 0,0-1 0,0 1 0,0 0 0,0-1 0,0 3 0,1 1 4,-1-3-3,0 0 0,0 0 0,0 0 0,1 0 0,-1 0 0,1 0 0,-1 0 0,1 0 0,0 0 0,0 0 0,0 0 0,0 0 0,0 0 0,0-1 0,0 1 0,0 0 1,1-1-1,-1 1 0,1-1 0,-1 0 0,1 1 0,0-1 0,-1 0 0,1 0 0,0 0 0,3 1 0,2 1-21,0 0 1,1 0-1,-1-1 1,1 0-1,9 0 0,30 2-1040,1-3-1,-1-2 0,1-2 1,71-14-1,-93 13 109,47-5-1657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56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75 2356,'0'0'27,"1"-5"14,2-41 465,-3 41-181,-4-5-217,4 10-86,0-1 0,0 1 1,0 0-1,-1 0 0,1 0 1,0-1-1,0 1 0,0 0 1,0 0-1,0 0 0,0-1 1,0 1-1,0 0 0,0 0 1,0-1-1,0 1 0,0 0 1,0 0-1,0 0 0,0-1 1,0 1-1,0 0 0,0 0 1,1-1-1,-1 1 0,0 0 1,0 0-1,0 0 0,0-1 1,0 1-1,0 0 0,1 0 1,-1 0-1,0 0 0,0 0 1,0-1-1,0 1 0,1 0 1,-1 0-1,0 0 0,0 0 0,0 0 1,1 0-1,-1 0 0,0 0 1,0 0-1,1 0 0,-1 0 1,0-1-1,0 1 0,1 1 1,-1-1-1,0 0 0,19 8 6,-1 0-1,-1 2 1,1 0 0,-2 1-1,0 1 1,24 22-1,17 20 20,-3 2-1,-3 3 1,-2 1-1,-3 3 1,52 93-1,-94-150-35,-1 0 0,0 0-1,-1 0 1,1 0-1,-1 0 1,0 0-1,-1 1 1,1-1-1,-1 8 1,0-11-7,-2 0 0,1 1 0,0-1 0,-1 1 0,0-1 0,1 0 0,-1 0 1,-1 0-1,1 1 0,0-1 0,-1 0 0,1 0 0,-1-1 0,0 1 0,0 0 0,0-1 0,-1 1 1,1-1-1,0 1 0,-5 2 0,-15 10-374,-2 0 1,0-2-1,-1 0 1,0-2-1,0-1 0,-47 12 1,38-12-420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58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0 3184,'0'0'-236,"-2"10"-446,-16 72 850,-24 74 138,-47 221 206,74-288-427,5 1-1,0 120 1,16-69-9,1 13 14,-13 155 1,-22 402 310,17-457-281,3-146-39,8 159 0,13-101 18,40 346 184,-34-379-242,-19-130-30,1 1-1,0 3-8,0-3 2,-1 0 1,1-1-1,0 1 0,0 0 1,0 0-1,0-1 1,1 1-1,0-1 1,-1 0-1,1 1 1,0-1-1,1 0 0,-1 0 1,0 0-1,1 0 1,3 2-1,4 2-1,1-1 0,1 0 0,-1 0 0,1-2 0,-1 1 0,1-1 0,1-1 0,18 3 0,110 7-142,-104-11 95,660 22-1203,-679-23 1268,1-2 1,-1 0 0,0-1 0,1-1-1,-1-1 1,0 0 0,-1-1 0,1-1-1,27-14 1,-34 14-186,0-2 1,0 1-1,0-2 1,-1 1-1,-1-1 0,0-1 1,0 0-1,0 0 0,8-14 1,-5 3-126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00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37 353 2604,'0'-4'-100,"-17"-81"220,11 65 58,1-1 0,2 0 0,-3-35 0,6 54-170,1 0 0,-1-1 1,1 1-1,0 0 1,-1 0-1,1 0 0,0 0 1,0 0-1,0 1 0,0-1 1,1 0-1,-1 0 1,0 1-1,1-1 0,-1 1 1,4-3-1,24-17 57,-11 13-45,0 0 1,1 1-1,0 0 0,33-5 1,79-6 6,491-13-33,-309 47-42,-301-15 47,-1 2-4,16 9 1,-18-8 8,0 1 0,0 1 0,0 0-1,-1 0 1,1 0 0,-2 1 0,1 0-1,-1 1 1,0 0 0,0 0 0,-1 0-1,0 1 1,-1 0 0,0 0-1,0 1 1,-1-1 0,6 21 0,2 11 110,-3 2 0,-1-1 0,2 46 0,-7-62-59,-2-14-30,26 273 609,-24-210-376,-13 137-1,-8-66-97,-19 290 342,40-205-178,-1 110 15,-30-2-74,-49 405 137,74-369-201,6-311-149,3-1 0,19 86 0,10-20 59,-20-76-75,-15-51-36,5 16 13,-3-12-5,1 4 5,-2-8-1,0 1 1,2 10-14,-2-10 4,0 0 8,-6 37-175,4-35 136,-5-5-142,-25-3-355,-1-1 0,1-2 0,0-1 0,-50-18 0,-43-10-1023,70 22-55,52 13 960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02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2416,'0'0'1895,"10"3"-1818,12 3 36,39 6 0,266 33 366,21 1-289,169-23-105,8 7-67,20 12-22,-356-35 333,-112-16-63,-76 8-265,0 1 0,-1-1 0,1 1 0,-1-1 0,1 1 0,-1-1 0,1 0-1,-1 1 1,1-1 0,-1 0 0,0 1 0,1-1 0,-1 0 0,0 0 0,0 1 0,0-1 0,1 0 0,-1 0 0,0 1-1,0-1 1,0 0 0,0 0 0,0 1 0,0-1 0,-1 0 0,1 0 0,0 1 0,0-1 0,0 0 0,-1 0-1,1 1 1,0-1 0,-1-1 0,-6-18-19,6 18 15,0 0 1,0 0 0,0-1-1,0 1 1,0 0-1,-1 0 1,1 0-1,-1 1 1,1-1 0,-1 0-1,1 0 1,-1 1-1,-4-3 1,-1-2-8,-21-19-17,-1 1 0,0 2 0,-2 1 0,-55-28 0,25 15-45,60 33-13,7 5 40,23 15 37,48 29 90,-40-27-72,66 43 134,-89-55-99,-1 2 0,0 0 0,-1 0-1,0 1 1,11 15 0,-21-25-33,-1 1-1,1-1 1,-1 1 0,1-1 0,-1 1-1,0 0 1,0-1 0,0 1 0,0 0-1,-1 0 1,1 0 0,-1 0 0,0-1-1,1 1 1,-1 0 0,-1 0 0,1 0-1,-1 5 1,-1-3-17,0 1-1,0-1 1,0 1 0,-1-1-1,0 0 1,0 0 0,0 0-1,-7 8 1,-6 3-368,-1 0 1,0-1-1,-31 21 1,47-36 351,-34 25-1450,-2-2 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2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62 4516,'-4'1'-80,"-23"2"131,34 0 357,42 0-28,-46-3-440,56 1 257,104-15 0,-47 3-87,-114 11-109,486-38-2815,-385 28 1764</inkml:trace>
  <inkml:trace contextRef="#ctx0" brushRef="#br0" timeOffset="1">594 308 3836,'-13'12'864,"101"-24"-760,-57 5 0,9 2-12,0-2-100,6 0-112,7-3-136,12-4-272,1 0-864,0-1 552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03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19 4172,'0'0'-186,"-3"-1"27,-29-15-258,29 15 914,79 1-323,520 22 465,-337-8-583,-103-5-201,173 3-2047,-278-14 1609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04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1 208 3132,'11'2'-106,"138"11"-374,-95-8 409,460 36-44,8-29 677,-29-32 271,-182 6-252,81-10-49,-265 14-423,-124 10-107,48-2-959,-55-6 929,-12-24-6,12 24 7,2 3-10,-7-10 16,-1 1 0,0 0 1,-1 0-1,0 1 0,-1 0 1,0 1-1,-26-19 0,9 1 89,27 28 52,7 12-96,16 26 33,3-1-1,53 63 1,-58-78-28,4 5 52,-1 0-1,-1 1 1,24 40 0,-44-63-73,0-1 1,0 1 0,0-1 0,0 1-1,0-1 1,-1 1 0,1 0 0,-1-1-1,0 1 1,0 0 0,0-1-1,0 1 1,0 0 0,0-1 0,-1 1-1,0 0 1,1-1 0,-1 1-1,0-1 1,0 1 0,0-1 0,0 1-1,-1-1 1,1 0 0,-1 0 0,1 0-1,-1 0 1,0 0 0,0 0-1,0 0 1,0 0 0,0-1 0,0 1-1,-3 1 1,-9 6-93,-1 0 0,0-1 0,-1 0 0,-18 5 0,25-9-40,-76 29-1687,44-14 1253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08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 1394 3240,'0'0'30,"5"0"13,14-2 40,-14 2 27,0-2 32,6-3-49,0-1 0,0 0-1,-1 0 1,0-1 0,0 0-1,-1 0 1,0-2 0,0 1-1,-1-1 1,0 0 0,0 0-1,-1-1 1,10-19 0,4-9 123,-1-2 1,21-64 0,-29 65-123,-2-1-1,-2 0 1,-1-1 0,-2 1 0,-2-1 0,-3-56 0,-1 78-69,-1 1 1,-1 0 0,0 0-1,-1 0 1,-1 0 0,-1 0-1,-1 1 1,0 0 0,-10-16-1,6 13-4,-2 1-1,-1 1 0,0 0 0,-1 1 0,-1 1 0,-34-28 0,-7 2 11,-1 3-1,-2 2 1,-2 3 0,-90-36-1,115 56-66,0 1 0,0 2 0,-46-8 0,31 14-106,48 5 104,-1 0 3,-16 0 3,16 0 9,1 0-7,-15 0 21,15 0-6,-1 0 14,-12-2-3,13 2 25,-1 0-7,-15 0-3,15 0 20,12-7-1510,22-22 1337,-24 25 85,1 1-1,0-1 1,1 1-1,-1 1 1,0-1-1,1 1 1,-1 0-1,1 0 1,0 1-1,10-1 1,-5 0-5,100-22 128,-48 7 386,-60 16-238,-17 1-208,0-1-8,-10 0 10,0 1 1,-42 5-1,62-5-10,-1 1-1,1-1 0,-1 1 1,1 0-1,-1 0 1,1 1-1,0-1 0,-1 1 1,1-1-1,0 1 1,0 0-1,0 0 1,0 1-1,1-1 0,-6 5 1,8-3 4,-1 0 0,0 0 0,1 0 0,0 0 0,0 0 1,0 0-1,1 0 0,-1 0 0,1 0 0,0-1 0,0 1 0,0 0 0,0 0 1,1 0-1,0-1 0,3 6 0,37 63-726,-22-38-902,-11-18 984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09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6074 873 3048,'46'0'-328,"-42"0"1415,-3-3-1008,0 1-70,-1 1 1,0 0 0,0-1 0,0 1-1,0 0 1,0 0 0,0-1-1,0 1 1,-1 0 0,1-1-1,0 1 1,-1 0 0,1 0 0,-1-1-1,1 1 1,-1 0 0,1 0-1,-1 0 1,0 0 0,0 0-1,1 0 1,-1 0 0,0 0 0,0 0-1,-2-1 1,-38-22 33,17 11 8,-6-3-18,-1 1 0,0 2 0,-56-17 0,-105-15 42,131 33-57,-1148-207 126,417 120-86,179 26-47,-218-23-262,424 58 147,386 37 108,-601-27-39,434 24 217,-229-9-104,140 21-27,229-7-32,-16-2 13,46-1-34,-36-5-33,51 6 58,-1 1-19,-13 0-2,13 0 72,-3-21-110,8 21 36,0 0 0,0 0-1,0 0 1,0 0-1,0-1 1,0 1-1,0 0 1,0-1-1,0 1 1,-1-1-1,1 1 1,0-1 0,0 1-1,0-1 1,0 0-1,-1 1 1,1-1-1,1-1 1,-1 1 0,0-1 1,1 1-1,-1 0 1,1-1-1,-1 1 1,1 0-1,-1 0 1,1 0-1,0 0 1,3-1-1,24-7-10,0 1-1,1 2 1,38-4 0,-21 3 60,46-6 164,-89 13-122,-19 3-70,-112 17 72,-57-3 36,162-13-80,18-2-40,3-2-10,1 1 1,0-1 0,-1 0 0,1 1-1,-1-1 1,1 0 0,0 1-1,-1-1 1,1 0 0,0 1-1,0-1 1,-1 1 0,1-1-1,0 1 1,0-1 0,0 0-1,0 1 1,0-1 0,-1 1-1,1-1 1,0 1 0,0-1-1,0 1 1,0-1 0,1 2-1,0 5 8,5 4-6,159 145 82,8 7-314,-22-18-2403,-116-117 1947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12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2874 169 3240,'0'0'-122,"5"-1"12,12-2 37,-13 2 113,-1 1 184,9-3-479,-13 3 285,1 0 0,0 0 0,0 0 0,0 0 0,0 0 0,0 0 0,0 0 0,0 0 1,-1 0-1,1 0 0,0 0 0,0 0 0,0-1 0,0 1 0,0 0 0,0 0 0,0 0 0,0 0 1,-1 0-1,1 0 0,0 0 0,0 0 0,0 0 0,0-1 0,0 1 0,0 0 0,0 0 0,0 0 1,0 0-1,0 0 0,0 0 0,0 0 0,0-1 0,0 1 0,0 0 0,0 0 0,0 0 0,0 0 1,0 0-1,0 0 0,0-1 0,0 1 0,0 0 0,0 0 0,0 0 0,0 0 0,0 0 0,0 0 1,0 0-1,0 0 0,1-1 0,-1 1 0,0 0 0,0 0 0,0 0 0,0 0 0,0 0 0,0 0 1,0 0-1,0 0 0,0 0 0,1 0 0,-1 0 0,0 0 0,0 0 0,0 0 0,0-1 0,-11-4 0,-1 0 0,1 1 0,-1 0 0,0 0 0,-1 2 0,-18-3 0,-949-25 459,-1 80-340,565-25-71,76-15 184,336-10-270,-1 0-3,-44 0-309,44 0 219,1 0-306,4 1 373,-1-1 0,0 0 1,1 0-1,-1 1 0,1-1 0,-1 0 0,1 0 0,-1 0 0,0 0 1,1 0-1,-1 0 0,1 0 0,-1 0 0,0 0 0,1 0 0,-1 0 0,1 0 1,-1 0-1,1-1 0,-1 1 0,0 0 0,1 0 0,-1-1 0,1 1 0,-1 0 1,1-1-1,-1 1 0,1 0 0,-1-1 0,-3-17 21,3 14 217,1 4-268,0-1 24,-1 0 0,0 1-1,1-1 1,0 0 0,-1 1 0,1-1 0,-1 0 0,1 0 0,0 0 0,-1 1 0,1-1 0,0 0 0,0 0 0,0 0 0,0 1 0,0-1 0,0 0 0,0 0 0,0 0 0,0 0 0,0 1 0,0-1 0,0 0 0,1 0 0,-1 0 0,10-11 51,1 1 0,0 0 1,0 0-1,1 2 0,1-1 0,-1 2 0,1-1 0,1 2 1,0 0-1,0 0 0,0 2 0,1 0 0,-1 0 0,1 1 1,0 1-1,18-2 0,-2 0 248,-26 3-80,-8 4 248,-49 14-373,14-6 7,1 2 0,1 1 0,-36 20 0,69-32-56,1 0 0,0 0 0,0 0 0,0 1 0,0-1 0,0 1 0,0-1 0,0 1 0,1 0 0,-1 0 0,0 0 0,1-1 0,-1 2 0,1-1 0,0 0 0,0 0 0,0 0 0,0 0 0,0 1 0,0-1 0,1 1 0,-1-1 0,1 0 0,0 1 0,-1-1 0,1 1 0,0-1 0,0 1 0,1-1 0,-1 1 0,0-1 0,1 0 0,0 1 0,-1-1 0,1 0 0,0 1 0,0-1 0,1 0 0,-1 0 0,0 0 0,1 0 0,2 3 0,6 7 19,0 0 1,2-1 0,-1 0-1,1-1 1,15 10-1,9 4-110,0-2 0,2-1 0,54 21 0,128 32-2335,-156-57 1926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54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80 335 5477,'0'0'-88,"3"-1"-191,9-4 109,-9 4-4,-1-2-442,-2 3 611,1 0-1,-1-1 1,1 1 0,-1 0-1,0-1 1,1 1-1,-1-1 1,0 1-1,1-1 1,-1 1-1,0-1 1,0 1-1,1-1 1,-1 1-1,0-1 1,0 1-1,0-1 1,0 1 0,0-1-1,0 1 1,0-1-1,0 0 1,0 1-1,0-1 1,0 1-1,0-1 1,0 1-1,-1-1 1,1 1-1,0-1 1,0 1 0,-1-2-1,-13-10-48,10 9 106,-1-1 45,0 3 6,-13-3 14,13 3-8,-37-11 654,38 11-215,1 0-375,3 1-154,0 0-1,0 0 1,0 0 0,0 0-1,-1 0 1,1 0 0,0 0-1,0 0 1,0 0 0,0 0-1,0 0 1,0-1 0,0 1-1,-1 0 1,1 0 0,0 0-1,0 0 1,0 0 0,0 0 0,0 0-1,0 0 1,0 0 0,0-1-1,0 1 1,0 0 0,0 0-1,0 0 1,-1 0 0,1 0-1,0 0 1,0-1 0,0 1-1,0 0 1,0 0 0,0 0-1,0 0 1,0 0 0,0 0-1,0-1 1,1 1 0,-1 0 0,0 0-1,0 0 1,0 0 0,0 0-1,0 0 1,0-1 0,0 1-1,0 0 1,0 0 0,0 0-1,0 0 1,0 0 0,0 0-1,1 0 1,-1 0 0,0 0-1,0 0 1,0-1 0,0 1-1,15-6 177,-7 4-197,1 0-1,-1 0 1,0 1-1,12 0 0,408-19 494,-298 12-227,-108 6-211,590-23 1406,-14 16-1047,-142 12-242,-406 1-178,12 1 1,38 4 10,-92-8-11,50 8 6,-10-2 10,0 2 7,-24-6-15,87 8 112,-107-11-53,0-1-55,13-1 0,-13 1 4,-2-2-10,0 2 10,-1-1 1,1 0-1,-1 1 0,0-1 0,0 0 0,1 0 0,-1 1 0,0-1 1,-1 0-1,1 0 0,0 0 0,0 0 0,-1 0 0,1-1 1,-1 1-1,0 0 0,1-2 0,-8-19-11,6 18 5,-10-13 1,1 0-20,8 12 18,-1 1 1,0-1-1,0 1 1,-1 0-1,1 1 1,-7-8-1,3 1 0,3 5 0,1 0-1,-1 1 0,0-1 0,-1 1 0,-8-9 0,-21-26 63,33 38-13,11 6-77,43 22 252,83 56 0,-120-71-167,8 5 95,-1 0-1,30 28 0,-52-44-147,-1 1-1,1 0 1,-1-1 0,1 1-1,-1-1 1,1 1-1,-1 0 1,0-1 0,1 1-1,-1 0 1,0-1-1,1 1 1,-1 0 0,0 0-1,0-1 1,0 1 0,0 0-1,0 0 1,0 0-1,0-1 1,0 1 0,0 0-1,0 0 1,0-1-1,0 1 1,0 0 0,-1 0-1,1-1 1,0 1-1,0 0 1,-1-1 0,1 1-1,-1 0 1,0 0 0,-17 14-71,17-14 45,-10 5-465,0 0 1,-1-1 0,1-1-1,-1 0 1,0 0 0,0-1-1,-24 2 1,0 2-2196,-1 0-403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5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50 6813,'0'0'-321,"0"-4"-506,-1-2 531,1-20-102,0 25 424,1 1 1,-1-1-1,0 0 0,1 0 0,-1 1 0,1-1 0,-1 0 0,1 1 0,0-1 1,-1 0-1,1 1 0,-1-1 0,1 1 0,0-1 0,0 1 0,-1-1 0,1 1 0,0 0 1,0-1-1,0 1 0,-1 0 0,1 0 0,0-1 0,0 1 0,0 0 0,1 0 1,2-1 109,4 4-86,45 17 111,2-2-1,0-3 1,67 9-1,186 13 670,-243-30-706,1304 84 1444,-184-13-1065,-787-55-399,-250-22-110,-63-1 14,26-4 437,-110 4-435,0 0-1,0 0 1,0 0 0,0-1 0,0 1-1,0 0 1,0-1 0,1 1 0,-1 0 0,0-1-1,0 1 1,0-1 0,-1 0 0,1 1-1,0-1 1,0 0 0,0 1 0,0-1-1,0 0 1,-1 0 0,1 0 0,0 0-1,-1 0 1,1 0 0,-1 0 0,1 0-1,-1 0 1,1 0 0,-1 0 0,0 0-1,0 0 1,1-2 0,0 0 27,-5-3-3,-5-8-16,-1 0 0,-1 1 1,0 0-1,-1 1 1,0 0-1,-1 1 0,-16-11 1,-109-66-146,95 63-58,22 16 50,18 7 79,12 9-170,30 20 249,2-2-1,56 25 1,70 41 125,-150-79-143,-1 0 0,0 1-1,0 0 1,-1 1 0,-1 1-1,0 0 1,13 21 0,-24-31-69,0 0 1,0 0-1,-1 0 0,0 0 1,1 1-1,-2 0 1,1-1-1,-1 1 1,0 0-1,0-1 1,0 1-1,-1 0 1,0 0-1,0 0 0,0 0 1,-2 6-1,0-3-529,0 0 0,-1-1 0,0 0 0,-1 0 0,1 0 0,-7 9 0,-5 5-2465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59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3 6317,'0'0'-371,"-4"0"-251,-15 0 352,14 0 29,0 0-163,-13-2 236,13 2 11,1 0-199,-13 0 296,13 0 213,-1 0-97,-7 2 141,17 5 313,1-5-432,0 1 0,0-1 0,0 0 0,0-1 0,9 2 0,131 7 1352,-99-9-1202,176 12 354,212 5 323,-312-11-615,175 30 0,-106-9-218,568 49-41,-687-71-19,193 14 23,230 27-649,-483-44 586,-10-2 21,0-1 1,1 1 0,-1-1 0,1 0 0,0 1-1,-1-2 1,1 1 0,-1 0 0,1-1-1,-1 1 1,0-1 0,1 0 0,-1 0 0,1-1-1,-1 1 1,0-1 0,4-2 0,-5 3 4,-1 0 0,0 0 1,1 0-1,-1 0 0,0 0 0,0 0 1,0-1-1,0 1 0,0 0 0,0-1 1,0 1-1,-1 0 0,1-1 0,0 1 1,-1-1-1,1 1 0,-1-1 1,1 0-1,-1 1 0,0-1 0,0 1 1,0-1-1,0-2 0,0 3 3,1-3-7,-3-2-8,-5-17 13,5 17-5,-11-16-3,-2-4-12,13 23 17,0 1 7,-4-1-25,4 14-26,8 36-9,-4-34 66,0-1 0,-1 1 1,0 0-1,-1 0 0,0 0 1,-1 0-1,-1-1 0,0 1 1,0 0-1,-2-1 0,1 1 1,-2-1-1,0 0 0,0-1 1,-11 18-1,3-11-415,0-2-1,-1 1 1,-18 14 0,2-1-2380,19-16 957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6:0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1245 5324,'0'0'-29,"-5"-1"22,-20-5 106,1 0 1,0-2-1,-30-15 1,22 9 3,-5 0 19,20 8-39,1 0-1,0-2 0,0 1 0,-21-16 0,32 20-54,1 0 0,0-1 0,0 1 1,1-1-1,-1 0 0,1-1 0,0 1 1,0 0-1,0-1 0,1 0 0,0 1 1,0-1-1,0 0 0,0 0 0,1 0 1,-1-1-1,1 1 0,1 0 0,-1-6 1,1-5 6,1 1 0,0 0 0,1 0 0,1 1 0,0-1 0,1 0 0,1 1 1,0 0-1,1 0 0,0 0 0,1 1 0,1 0 0,9-13 0,3 0 21,0 1 0,2 1 1,0 1-1,2 1 0,28-21 0,52-28 28,3 4 1,116-53-1,-98 55 0,-12 4-3,184-91 205,-248 130-224,2 3 1,0 3-1,1 1 0,66-9 0,-36 14-32,0 4 0,1 3-1,-1 4 1,0 3 0,0 4-1,0 4 1,-2 3 0,1 4-1,-2 3 1,111 47 0,-130-41-20,-2 3 0,-1 2 0,94 72-1,-109-70-2,-1 1 0,-2 2 0,-1 2 0,63 87 0,-86-102 2,0 0 0,-2 1 0,-1 1 0,12 38 0,22 114 27,-36-111-30,-2 1 0,-2 108 0,-5-97-86,14 103 0,-14-165 89,-1-13-4,0-1 0,0 1-1,1 0 1,0-1 0,0 1-1,0-1 1,0 1 0,4 6-1,-4-8-5,1-2-4,9 4 2,-9-3-2,1-9-41,0 2 43,-2 4 1,0-1 1,0 0-1,0 1 0,0-1 0,0 0 1,0 0-1,0 0 0,-1 0 1,1 0-1,-1 0 0,1-4 0,-4-7-10,0-1-1,-1 2 0,-1-1 0,0 0 0,-1 1 0,-9-16 0,2 3 3,-184-330-125,126 224 384,69 129-177,9 8-64,20 26 17,41 61 1,-50-64-15,1-1-1,2-1 1,1-1 0,1-1 0,30 25 0,-44-43-56,1-2 0,0 1 1,0-1-1,1-1 0,0 0 0,0 0 1,0-1-1,0 0 0,0-1 1,0-1-1,1 1 0,-1-2 0,1 0 1,-1 0-1,23-4 0,3-2-339,0-3 0,0 0 0,48-21 0,84-39-2683,-88 32 995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6:08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7989 482 6429,'5'-1'-113,"110"-40"386,-113 40-139,0 0-68,0 0 1,-1-1-1,1 1 1,-1-1 0,1 1-1,-1-1 1,0 1 0,0-1-1,1 0 1,-1 0-1,0 0 1,-1 0 0,2-3-1,-2 5-97,2-3 449,-3-1-302,0 0-92,0 0 0,-1 0 0,1 1 0,-1-1 0,0 0 1,0 1-1,0 0 0,0-1 0,0 1 0,-1 0 0,1 0 0,-1 0 0,0 1 0,0-1 0,0 1 0,0-1 0,-7-2 0,-28-17 55,-1 2-1,-1 1 0,-80-24 0,-131-20-8,222 56-55,-186-33 48,-1 9 0,-251-3 0,-579 6 83,-289-4 248,1005 27-227,-653 3 112,-41 31-119,365 6-96,271-11-66,-327 31 25,670-50 0,-47 6 94,89-10-96,-2-1-5,-1 1-416,-16 2 1173,7-2-6792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2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64 4228,'-2'-3'112,"-38"-48"1667,43 125-1691,-4-70-64,-4 18 195,4-19-36,1-3-173,0 1 1,0-1-1,0 0 1,0 0-1,0 1 0,0-1 1,0 0-1,0 0 0,0 1 1,0-1-1,0 0 0,0 0 1,0 1-1,0-1 0,0 0 1,0 0-1,0 1 0,0-1 1,0 0-1,0 0 1,0 1-1,-1-1 0,1 0 1,0 0-1,0 0 0,0 1 1,0-1-1,-1 0 0,1 0 1,0 0-1,0 1 0,0-1 1,-1 0-1,1 0 0,0 0 1,0 0-1,-1 0 0,1 0 1,0 0-1,0 0 1,0 1-1,-1-1 0,1 0 1,0 0-1,-1 0 0,1 0 1,0 0-1,0 0 0,-1 0 1,1-1-1,0 1 0,0 0 1,-1 0-1,1 0 0,0 0 1,0 0-1,0 0 1,-1 0-1,1 0 0,0-1 1,0 1-1,-1 0 0,1 0 1,0 0-1,0 0 0,0-1 1,-15-17 141,1-1 0,1-1 0,-14-27 0,25 43-116,-4-5-10,6 9-25,0 0 1,0 0-1,0 0 1,0 0-1,0-1 1,0 1-1,0 0 1,0 0-1,-1 0 1,1 0-1,0 0 1,0 0-1,0 0 1,0 0-1,0 0 1,-1-1-1,1 1 1,0 0-1,0 0 1,0 0-1,0 0 1,-1 0-1,1 0 1,0 0-1,0 0 0,0 0 1,0 0-1,-1 0 1,1 0-1,0 0 1,0 0-1,0 1 1,0-1-1,-1 0 1,1 0-1,0 0 1,0 0-1,0 0 1,0 0-1,0 0 1,0 0-1,-1 0 1,1 1-1,0-1 1,0 0-1,0 0 1,0 0-1,0 0 1,0 0-1,0 1 1,0-1-1,0 0 1,0 0-1,-1 0 1,1 0-1,0 0 0,0 1 1,0-1-1,0 0 1,0 0-1,-2 34 24,0 1 0,5 45-1,3 23 53,-6-91-61,-1 0-1,0 0 1,-1 0-1,0-1 1,-1 1-1,-5 16 1,6-24-25,0-1 0,0 1 0,0-1 0,-1 1 0,1-1 0,-1 1 0,1-1 0,-1 0-1,0 0 1,-1-1 0,1 1 0,0-1 0,-1 1 0,1-1 0,-1 0 0,0-1 0,0 1 0,0 0 0,0-1 0,0 0 0,0 0 0,0 0 0,0-1 0,0 1 0,-6-1 0,1 0-255,0-1 0,-1 0 0,1 0 0,0-1 0,0 0 0,1 0 0,-1-1 0,0 0 0,1-1 0,-16-9 0,-2-4-1413,-1-1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15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2314 260 3304,'0'0'75,"3"-2"-34,7-5-5,-7 5 603,-11-4-554,2 2-57,-1 0 1,0 0 0,0 0-1,-1 1 1,1 0-1,0 0 1,-1 1 0,0 0-1,-8-1 1,-430-27 544,-3 26-434,377 4-101,-685 13 134,675-10-151,-154 2 58,231-5-101,1 0-154,-12 0 77,12 0-9,-1 0-381,-12-3 375,13 2-11,1-2-336,2 1 420,0 0 0,0 0-1,0 0 1,0 0-1,0 0 1,0 0-1,0 0 1,1-1 0,-1 1-1,1 0 1,-1 0-1,1-1 1,0 1-1,0 0 1,0-1 0,0 1-1,0 0 1,1 0-1,-1-1 1,1 1-1,0 0 1,1-4 0,4-15 201,1 0 0,2 1 1,0 0-1,19-32 1,-26 49 251,-11 9-356,-141 77 182,146-81-233,1 0 1,-1 0 0,1 1 0,0-1-1,0 1 1,0 0 0,0 0 0,-3 5-1,5-7-1,1 0-1,-1 0 1,0 1-1,1-1 0,-1 1 1,1-1-1,-1 0 1,1 1-1,0-1 0,0 1 1,-1-1-1,1 1 1,0-1-1,0 1 0,1-1 1,-1 1-1,0 1 0,2 1 3,0 0 0,0-1-1,1 1 1,-1 0-1,1-1 1,0 1 0,0-1-1,0 0 1,0 0-1,1 0 1,-1 0 0,1-1-1,0 1 1,4 1-1,40 22-448,2-3-1,0-2 0,71 20 0,-107-37 215,61 19-557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16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0 196 3500,'4'-9'-153,"-4"9"153,0 0-1,0 0 0,0 0 0,0-1 0,0 1 0,1 0 1,-1 0-1,0 0 0,0 0 0,0-1 0,0 1 1,1 0-1,-1 0 0,0 0 0,0 0 0,1 0 0,-1 0 1,0 0-1,0 0 0,0 0 0,1-1 0,-1 1 1,0 0-1,0 0 0,1 0 0,-1 0 0,0 0 1,0 0-1,1 1 0,-1-1 0,0 0 0,0 0 0,1 0 1,-1 0-1,0 0 0,0 0 0,0 0 0,1 0 1,-1 1-1,0-1 0,0 0 0,0 0 0,1 0 1,-1 0-1,0 1 0,0-1 0,0 0 0,0 0 0,0 0 1,1 1-1,-1-1 0,0 0 0,0 0 0,0 0 1,0 1-1,0-1 0,11 20 91,15 36 0,-18-37 16,1 0 0,0 0 0,2 0 0,16 23 0,-23-38-67,0 0 0,0 1-1,0-1 1,0-1 0,1 1 0,-1-1 0,1 1 0,0-1 0,0-1-1,0 1 1,0-1 0,1 0 0,-1 0 0,1 0 0,-1-1 0,1 1-1,0-2 1,-1 1 0,1-1 0,0 1 0,5-2 0,15-2 48,-1-1 1,1-1 0,35-12 0,74-33 82,-117 43-145,304-128 190,146-56-3300,-414 169 2399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16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75 3272,'0'-4'-27,"0"-11"39,0 12 29,-1-1 11,-1 26 81,0-1 0,1 1 1,2-1-1,4 33 0,-4-47-94,0 0-1,1-1 1,0 1-1,0-1 1,1 0-1,-1 0 1,1 0-1,1 0 1,-1 0-1,1-1 1,0 1-1,0-1 0,1 0 1,0 0-1,0-1 1,0 1-1,0-1 1,0 0-1,1-1 1,0 1-1,0-1 1,0 0-1,0 0 1,0-1-1,1 0 1,-1 0-1,1-1 0,0 0 1,-1 0-1,1 0 1,0-1-1,10 0 1,21-2 64,-1-2 0,0-2 0,71-20 1,103-49 50,-118 40-137,345-118-3272,-375 133 2496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19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746 56 3316,'12'-12'-81,"-10"10"149,0 0 15,-1 1-47,-1 0-1,1 0 1,-1 0 0,0 0 0,1 0 0,-1 1 0,0-1 0,0 0 0,1 0-1,-1 0 1,0 0 0,0 0 0,0 0 0,0 0 0,0 0 0,0 0 0,0 0 0,-1 0-1,1 0 1,0 0 0,0 0 0,-1 1 0,1-1 0,-1 0 0,1 0 0,0 0-1,-1 0 1,0 1 0,1-1 0,-1 0 0,1 0 0,-1 1 0,0-1 0,0 1 0,1-1-1,-2 0 1,-1-2-206,-1-1 207,0 4 0,-7-1-15,-1 2 0,0 0 1,0 0-1,1 1 0,-1 0 0,1 1 0,0 0 0,-1 1 1,1 0-1,1 1 0,-1 0 0,1 1 0,0 0 0,0 1 1,-10 9-1,-21 18 113,3 3 0,-64 75-1,-50 95 275,126-170-342,3 1-1,1 0 1,2 2-1,2 0 1,1 1-1,2 1 1,-12 57-1,-2 3 155,21-77-62,-4 7 429,11-29-121,-2 3-342,0 2-125,2-13 457,10-86-557,-1-134-108,-3 199 159,-5 26 47,0 0-1,1-1 1,-1 1 0,0 0-1,0-1 1,0 1 0,1 0-1,-1-1 1,0 1 0,0 0-1,1 0 1,-1-1 0,0 1-1,1 0 1,-1 0 0,0-1-1,1 1 1,-1 0 0,0 0-1,1 0 1,-1 0 0,0 0 0,1 0-1,-1-1 1,0 1 0,1 0-1,-1 0 1,1 0 0,1 1-3,0 0 0,0 0 0,0 0 0,-1 0 0,1 1 0,-1-1 0,1 0 0,-1 1 0,1-1 0,-1 1 0,2 2 0,-1-1 17,5 9-19,7 285 51,-14-295-40,0 1 0,1-1 0,-1 1 0,0-1 0,1 1 0,0-1 0,-1 1 0,1-1 0,0 1 0,0-1 0,1 0 0,-1 0 0,0 0 0,1 1 0,-1-1-1,1-1 1,0 1 0,-1 0 0,1 0 0,0-1 0,0 1 0,0-1 0,1 1 0,-1-1 0,0 0 0,0 0 0,1 0 0,-1 0 0,1 0 0,-1-1 0,1 1 0,-1-1-1,4 1 1,9 1-55,-1-2-1,0 1 0,1-2 0,20-2 1,-30 2-4,241-44-3637,-179 28 1520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6:09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6649,'19'3'-276,"1"2"-344,-1 2-441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6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5149 559 4236,'0'0'486,"-12"-5"-327,-15-6-23,0 2 1,-1 1-1,-40-7 0,-487-34 1542,-3 31-721,227 10-705,-816-67 278,996 61-430,-599-63 1171,317 40 285,141 15-389,198 16-996,1 4 1,-1 5-1,-168 25 0,151-12-162,87-12-99,19-2 5,-1-1 1,0 0-1,0 0 1,0 0-1,0-1 1,0 0-1,0 0 1,0 0-1,0-1 1,0 0-1,0 0 1,-9-3-1,11 2-151,3-1-544,1 0 711,0 1 0,0-1 0,0 1 0,0-1-1,0 1 1,1 0 0,-1-1 0,1 1-1,0 0 1,-1-1 0,1 1 0,0 0 0,0 0-1,1-1 1,-1 1 0,0 0 0,1 0 0,-1 1-1,4-4 1,46-44-60,-7 7 456,-20 15 218,34-30 0,-38 37-294,-20 20-248,0 0-1,0-1 1,0 1-1,0 0 1,0 0 0,0 0-1,0-1 1,0 1-1,0 0 1,0 0 0,-1 0-1,1 0 1,0-1-1,0 1 1,0 0-1,0 0 1,0 0 0,0 0-1,0 0 1,0-1-1,-1 1 1,1 0 0,0 0-1,0 0 1,0 0-1,0 0 1,0 0 0,-1 0-1,1-1 1,0 1-1,0 0 1,0 0-1,-1 0 1,1 0 0,0 0-1,0 0 1,0 0-1,0 0 1,-1 0 0,1 0-1,0 0 1,0 0-1,0 0 1,0 0 0,-1 0-1,1 0 1,0 0-1,0 1 1,0-1-1,0 0 1,-1 0 0,1 0-1,0 0 1,-33 10 35,33-9-42,-2-1 4,0 1 0,0 0 0,0 0 0,0 0 0,1 0 0,-1 0 0,0 0 0,1 1-1,-1-1 1,1 0 0,0 1 0,-1-1 0,1 1 0,0 0 0,0-1 0,0 1 0,0 0 0,0 0 0,-1 3 0,0-1 4,1-1 1,1-1 0,-1 1-1,0 0 1,1 0 0,0-1-1,0 1 1,0 0 0,0 0-1,0 0 1,0 0 0,1-1-1,-1 1 1,1 0 0,0-1-1,0 1 1,0 0 0,0-1-1,0 1 1,1-1 0,-1 1-1,1-1 1,-1 0 0,4 4-1,7 5-49,-1 0 0,2 0-1,-1-1 1,1-1-1,1 0 1,0-1 0,16 7-1,111 40-1450,-114-46 1110,123 37-4248,-102-33 1499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2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103 436 3332,'42'-100'1622,"-41"97"-1059,-3 15-494,-15 91 284,-50 156 0,51-219 294,16-40-631,0 1 0,0-1 1,0 1-1,0-1 0,0 1 0,0-1 0,0 0 0,-1 1 0,1-1 0,0 1 0,0-1 0,0 0 1,-1 1-1,1-1 0,0 1 0,0-1 0,-1 0 0,1 1 0,0-1 0,-1 0 0,1 1 0,0-1 0,-1 0 1,1 0-1,0 0 0,-1 1 0,1-1 0,-1 0 0,1 0 0,-1 0 0,1 0 0,0 1 0,-1-1 1,1 0-1,-1 0 0,1 0 0,-1 0 0,1 0 0,-1 0 0,1 0 0,0-1 0,-1 1 0,1 0 0,-1 0 1,1 0-1,-1 0 0,1 0 0,0-1 0,-1 1 0,1 0 0,-1 0 0,1-1 0,0 1 0,-1 0 1,1-1-1,-1 1 0,-3-9 8,0 1 0,1-1 0,0 1 0,0-1 0,1 0 0,0 0 0,0 0 0,1 0 0,0-10 0,2-49 75,14-88 0,-8 124-137,-6 31 36,-1 0 0,0 0 0,1-1 0,-1 1 0,0 0 0,1 0 0,-1 0 1,1 0-1,0 0 0,-1 0 0,1 0 0,0 0 0,0 0 0,0 0 0,-1 0 1,1 1-1,0-1 0,0 0 0,0 1 0,0-1 0,0 0 0,0 1 0,1-1 1,-1 1-1,0 0 0,0-1 0,2 1 0,2 1-1,1 1 0,-1-1 0,0 1-1,0 0 1,0 1 0,0-1 0,0 1 0,0 0-1,-1 0 1,1 1 0,-1-1 0,7 8 0,10 11 1,20 29 0,-16-19 15,-6-9-6,6 7 0,36 35 1,-54-58 5,0 0 1,1-1-1,0 0 0,1-1 1,-1 1-1,1-2 0,0 1 1,1-1-1,-1 0 0,12 2 1,-16-5-6,1 0 1,-1-1-1,1 0 0,-1 0 1,1 0-1,-1-1 0,1 0 1,-1 0-1,0 0 1,1 0-1,-1-1 0,0 0 1,0 0-1,0-1 1,0 1-1,-1-1 0,1 0 1,-1 0-1,1-1 0,-1 1 1,0-1-1,0 0 1,-1 0-1,7-9 0,1-4 12,0 0 0,-1 0 0,-1-1 0,0-1 0,8-26 0,-4 2 47,-2-1-1,-2 0 1,7-78-1,-9-134 790,-7 253-624,-5 15-273,-5 20-189,0 1 0,2 0 0,2 0 0,-3 44 0,8-56-57,-2 156-4051,7-147 1986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2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212 181 6029,'3'-4'-15,"-1"-1"1,1 1-1,-1-1 1,0 1 0,0-1-1,0 0 1,-1 0 0,0 0-1,0 0 1,0 0-1,0 0 1,-1 0 0,0-1-1,0 1 1,0 0 0,-1 0-1,-1-7 1,-1 3 24,1 0 0,-1 1 0,-1 0 0,-5-10 0,8 16-12,0 0 1,0-1 0,0 1-1,-1 0 1,1 0-1,-1 0 1,0 1 0,1-1-1,-1 0 1,0 1-1,0-1 1,0 1-1,0-1 1,0 1 0,0 0-1,-1 0 1,1 0-1,0 0 1,-1 1 0,1-1-1,0 0 1,-1 1-1,1 0 1,-1-1 0,-2 1-1,-3 2-39,-1 0 0,1 0 0,0 0-1,0 1 1,0 1 0,1-1 0,-1 1-1,1 0 1,0 1 0,0 0 0,0 0-1,0 0 1,1 1 0,0 0 0,0 0-1,1 1 1,0-1 0,-8 15 0,-1 13-236,13-30 196,2 1 21,6 14 21,-6-18 52,0 0 0,0 0 0,1 0 0,-1 0 0,0 0 1,0 0-1,1 0 0,-1 0 0,1 0 0,-1-1 0,0 1 0,1-1 0,-1 1 0,1-1 0,0 1 0,-1-1 0,1 0 1,-1 0-1,1 0 0,-1 0 0,1 0 0,0 0 0,-1 0 0,1 0 0,1-1 0,1 1 146,3-4 55,-2 0-152,1 1 41,0-1 0,0 0 0,-1 0 0,1-1 0,-1 0 0,0 0 0,0 0 0,4-7 0,31-44 1493,-42 63-1604,0 3-32,1-1 0,-1 1 0,2-1 1,-1 1-1,1-1 0,1 1 1,0-1-1,2 11 0,-1-15-57,-1-1-1,1 1 1,0-1-1,1 0 1,-1 0-1,6 7 1,-7-9-86,1-1 1,-1 1 0,1 0-1,0-1 1,-1 1-1,1-1 1,0 0 0,0 0-1,0 0 1,0 0-1,0 0 1,0 0 0,0 0-1,0 0 1,0-1 0,0 1-1,0-1 1,1 0-1,2 1 1,29-3-1107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 4436,'0'0'437,"-3"7"-380,-7 21-2,8-21 0,18 28 120,-1 0 0,14 53 0,-29-88-172,0 1-1,1-1 1,-1 1 0,0-1 0,0 1 0,0-1 0,0 1 0,0-1 0,0 1 0,-1-1 0,1 1 0,0-1 0,0 1 0,0-1 0,0 1 0,-1-1 0,1 1 0,0-1 0,0 0 0,-1 1 0,1-1 0,0 1 0,-1 0 0,-3 11 629,-5-20-479,-27-25-4,34 30-130,0 0 1,0 0-1,1 0 0,-1 0 1,1 0-1,-1-1 0,1 1 1,0 0-1,0-1 0,1 1 1,-1-1-1,1 1 0,0-1 1,0 1-1,0-1 0,0 1 0,0-1 1,1 1-1,0-1 0,1-3 1,-1 1-35,0 2-15,0 0-1,0-1 1,0 1-1,1 0 1,-1 0-1,1 0 1,0 0-1,0 0 1,1 0-1,-1 1 1,1-1-1,0 1 1,0-1 0,0 1-1,0 0 1,0 0-1,1 1 1,7-6-1,-1 3-553,1 1 1,-1-1-1,1 2 1,0-1-1,15-1 0,-20 4-440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3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93 4004,'0'0'258,"8"16"3153,5-9-3332,-10-6-28,-1 2-34,1 2-52,1 0 1,0-1-1,0 1 1,0-1-1,1 1 0,-1-1 1,1-1-1,0 1 0,0-1 1,0 1-1,1-2 1,-1 1-1,1 0 0,0-1 1,0 0-1,10 2 0,-9-3 32,0-1-1,0 0 1,0 0 0,0-1-1,0 1 1,0-1-1,0-1 1,0 0-1,0 0 1,-1 0-1,1 0 1,-1-1-1,1 0 1,9-7-1,-7 3 53,0 0 1,0 0-1,0-1 0,-1 0 0,-1-1 0,1 0 1,-1 0-1,-1 0 0,0-1 0,0 0 0,8-21 0,-12 27 1,-3 0-7,-4-14-12,3 14 9,-6 10-98,-24 17 22,32-22 34,-1-1 0,0 0 0,1 1-1,-1-1 1,1 1 0,-1-1 0,1 0-1,-1 1 1,1 0 0,-1-1 0,1 1-1,-1-1 1,1 1 0,-1-1 0,1 1-1,0 0 1,-1-1 0,1 1 0,0 0-1,0-1 1,0 1 0,-1 0 0,1 0-1,0-1 1,0 1 0,0 0 0,0-1-1,0 1 1,0 0 0,0 0 0,1-1 0,-1 1-1,0 0 1,0-1 0,0 1 0,1 0-1,-1 0 1,0 3-34,3 1 8,-1-1 25,0 0 0,0 0 0,0 0 0,1 0 0,-1 0 0,1-1 0,0 1 0,0-1 0,1 0 0,-1 0 0,0 0 0,1 0 0,0-1 0,6 4 0,-5-3 5,1-1 1,-1 1-1,0-2 1,1 1-1,-1 0 0,1-1 1,-1 0-1,1 0 1,0-1-1,-1 1 1,1-1-1,0-1 1,9 0-1,-2-1 0,-1 0-38,0-1-1,-1 0 1,1 0-1,-1-1 1,19-10-1,-3 2-145,-13 7 18,-1 0 0,1 0 0,-1 2 0,1 0 0,0 0 0,26-1 0,-30 5 51,-1-1 1,1 2-1,0-1 0,-1 1 1,1 0-1,-1 1 1,0 0-1,0 1 0,0 0 1,16 10-1,32 26-289,-46-31 176,1 0 0,1 0 0,-1-1 0,1-1 0,0 0 0,1-1 0,0 0 0,17 4 1,-6-5-377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3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4784,'3'-2'-38,"15"-11"69,0 1 0,1 1-1,0 1 1,1 1 0,0 0-1,0 2 1,1 0 0,0 1-1,41-5 1,2 2-1435,97-1-1,-134 10 1017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3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3184,'471'19'-204,"-121"-5"654,-106-2-405,-229-15-60,-15 3 12,0-1 1,1 1-1,-1 0 1,0-1-1,0 1 1,0 0-1,1-1 0,-1 1 1,0 0-1,0-1 1,0 1-1,1 0 1,-1-1-1,0 1 0,0 0 1,0-1-1,0 1 1,0-1-1,0 1 1,0 0-1,0-1 0,0 1 1,0 0-1,0-1 1,0 1-1,0-1 1,0 1-1,-1 0 0,1-1 1,0 1-1,0 0 1,0-1-1,-1 1 1,1 0-1,0-1 0,0 1 1,-1-1-1,-19-23 276,-1 0-1,-1 1 0,-37-30 1,58 53-248,0 0 0,1 0 0,-1-1 0,0 1-1,1-1 1,-1 1 0,1 0 0,-1-1 0,1 1 0,-1-1 0,1 1 0,-1-1 0,1 0 0,0 1 0,-1-1 0,1 1 0,0-1 0,-1 0 0,1 1 0,0-1 0,0 0 0,0 1 0,0-1-1,-1 0 1,1 1 0,0-1 0,0 0 0,0 1 0,0-1 0,0 0 0,1-1 0,0 2-11,0-1 0,0 0 0,0 0 0,0 0-1,0 1 1,0-1 0,1 0 0,-1 1 0,0-1 0,0 1 0,1 0-1,-1-1 1,0 1 0,3 0 0,48-2 55,-4 8 9,-1 2 0,0 2 0,0 2 0,76 31 0,-107-37-53,0 0-1,0 2 0,-1-1 0,25 19 1,-36-23-28,0-1-1,-1 1 1,1 0 0,-1 0-1,0 0 1,0 1 0,0-1 0,-1 1-1,1 0 1,-1 0 0,0 0-1,0 0 1,0 0 0,-1 0 0,1 0-1,-1 0 1,0 1 0,0-1-1,-1 1 1,1-1 0,-1 0 0,0 8-1,-5-2-227,-2-1-127,-1 0 1,1-1-1,-2 1 1,1-2 0,-1 1-1,-15 9 1,0-3-1017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4664,'0'0'14,"-3"8"-21,-1 3 9,1 0-1,1 1 1,0-1-1,-1 17 1,-9 153 175,9-142 219,2-35 1021,6-11-1225,11-26 191,19-59 0,-12 29 105,-13 40-340,-10 23-143,0-1-1,0 1 1,1-1-1,-1 1 1,0-1-1,0 1 0,1 0 1,-1-1-1,0 1 1,0-1-1,1 1 1,-1 0-1,1-1 0,-1 1 1,0 0-1,1-1 1,-1 1-1,1 0 1,-1 0-1,1-1 0,-1 1 1,1 0-1,-1 0 1,0 0-1,1 0 0,-1 0 1,1 0-1,-1 0 1,1 0-1,0 0 1,0 0-1,15 8 114,3 14-56,-14-16-47,0 0 0,-1 0-1,0 0 1,0 1-1,-1 0 1,0 0-1,4 10 1,6 14 16,18 35 295,-31-65-310,0 0 1,1-1-1,-1 1 1,0-1-1,1 1 1,-1-1-1,1 1 1,-1-1-1,1 1 1,-1-1-1,1 0 1,-1 1-1,1-1 0,0 0 1,-1 1-1,1-1 1,-1 0-1,1 0 1,0 1-1,-1-1 1,1 0-1,0 0 1,-1 0-1,1 0 1,0 0-1,-1 0 1,1 0-1,0 0 1,-1 0-1,1 0 1,-1 0-1,1-1 0,0 1 1,-1 0-1,1 0 1,0-1-1,-1 1 1,1 0-1,0-1 1,21-15 196,-20 14-227,17-16 147,0 0 1,32-42 0,-39 44-102,1 0 0,1 1 0,0 1 0,1 0 0,27-20 0,-24 27-41,-15 6 7,0 1 1,0 0-1,0-1 1,0 1-1,0 0 1,0 0-1,0 1 1,1-1-1,-1 1 1,0-1-1,0 1 1,0 0-1,-1 0 1,1 0-1,5 3 1,-3-1-4,0 1 0,-1-1 0,1 1 1,-1 0-1,0 1 0,0-1 0,6 10 1,3 7-126,-2 1 1,0 0 0,10 30-1,-9-21-251,-4-11 71,21 43-806,-27-59 986,0-1 1,1 1-1,-1-1 1,1 0-1,0 0 1,0 0-1,0 0 1,0-1-1,0 1 1,0-1-1,1 1 1,-1-1-1,7 2 1,-9-3-2,1-1 1,0 1 0,-1-1-1,1 0 1,-1 1 0,1-1 0,0 0-1,-1 0 1,1 0 0,0 0-1,-1 0 1,1-1 0,-1 1-1,1 0 1,1-1 0,2-1-386,1 2-1328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5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96 4768,'12'-19'2,"-1"-1"0,15-35 0,-25 53 485,-7 9-428,-6 7-31,0 2 0,1-1 0,1 1 0,0 1 0,1-1 0,1 2-1,1-1 1,0 1 0,1 0 0,1 1 0,-2 20 0,6-37-20,0 1 1,1-1-1,0 1 1,-1-1-1,1 1 1,0-1 0,0 1-1,1-1 1,-1 0-1,0 1 1,1-1 0,0 1-1,-1-1 1,1 0-1,0 1 1,0-1 0,0 0-1,1 0 1,-1 0-1,0 0 1,1 0 0,0 0-1,-1 0 1,1 0-1,0 0 1,0-1 0,0 1-1,0-1 1,0 0-1,0 1 1,0-1 0,0 0-1,1 0 1,-1 0-1,0-1 1,1 1 0,-1 0-1,1-1 1,-1 0-1,1 0 1,-1 1 0,1-1-1,2-1 1,4 1 61,1-1 1,0-1 0,-1 0 0,1 0-1,-1 0 1,1-2 0,-1 1-1,0-1 1,16-9 0,-14 5 55,1 0 0,-1-1-1,-1 0 1,17-18 0,-23 23-77,0 0 0,-1-1-1,0 1 1,0-1 0,0 0 0,0 0-1,-1 0 1,0 0 0,0-1 0,0 1 0,-1 0-1,0-1 1,0 1 0,0-7 0,-1 10-40,0-1 1,-1 1-1,1-1 0,-1 1 1,0-1-1,1 1 1,-1 0-1,0-1 1,-1 1-1,1 0 1,0 0-1,-1 0 0,1 0 1,-1 0-1,1 0 1,-1 0-1,0 1 1,0-1-1,0 1 0,0-1 1,0 1-1,0 0 1,-1-1-1,1 1 1,0 0-1,-1 0 0,1 1 1,0-1-1,-1 1 1,1-1-1,-4 1 1,-5-2-138,-1 0 1,1 1-1,-1 1 1,1 0-1,-14 2 1,8-1-587,0 2 0,0 0 0,0 1 0,1 0 0,-17 8 0,16-3-784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6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271 313 4688,'0'0'8,"0"0"-1,1 0 0,-1 0 0,0 0 0,0 0 1,1 0-1,-1 0 0,0-1 0,1 1 0,-1 0 1,0 0-1,1 0 0,-1 0 0,0-1 0,0 1 0,1 0 1,-1 0-1,0-1 0,0 1 0,0 0 0,1 0 0,-1-1 1,0 1-1,0 0 0,0-1 0,0 1 0,1 0 0,-1-1 1,0 1-1,0 0 0,0-1 0,0 1 0,0 0 0,0-1 1,0 1-1,0 0 0,0-1 0,0 1 0,0 0 1,0-1-1,-1 1 0,1 0 0,0-1 0,0 1 0,0 0 1,0 0-1,0-1 0,-1 1 0,1 0 0,0-1 0,0 1 1,0 0-1,-1 0 0,1-1 0,0 1 0,-1 0 0,1 0 1,0 0-1,-2-1-1,-4-4 25,-1 1 0,0 0 0,0 0 0,0 1 0,-1 0 0,1 0 0,-1 1 0,1 0 0,-9-1 0,5 2-37,1 0-1,0 1 0,0 0 0,0 0 0,0 1 0,0 0 1,0 1-1,0 1 0,0-1 0,0 1 0,0 1 0,1 0 1,0 0-1,-16 11 0,23-14-14,0 1 0,0 0 1,0-1-1,0 1 0,0 0 0,0 0 1,1 1-1,-1-1 0,1 0 0,-3 5 1,0 3-78,3-9 7,3 4 17,-1-2 64,1 0 0,-1-1 0,1 0 0,0 1 1,0-1-1,-1 0 0,2 0 0,-1 0 0,0 0 0,0 0 0,1 0 0,-1-1 0,1 1 0,-1-1 0,1 0 1,-1 0-1,1 0 0,0 0 0,0 0 0,0 0 0,0-1 0,-1 1 0,1-1 0,0 0 0,0 0 0,0 0 1,0 0-1,3-1 0,11-1 24,-1 0 0,0-2 0,0 1 0,-1-2 0,1 0 0,-1-1 0,0-1 0,0 0 0,-1-1 0,0 0-1,-1-1 1,1-1 0,-2 0 0,19-19 0,-18 16 121,0-1 0,-1 0 0,-1-1 0,0 0 0,-1 0 0,-1-1 0,-1 0 0,0-1 0,-1 0 0,0 0-1,-2-1 1,6-29 0,-12 25 121,0 17-214,1 0 488,-6 14-484,-20 32-2,24-36-35,0 0-1,1 0 1,0 0 0,-1 1 0,2-1 0,-1 0 0,1 1 0,0-1 0,0 1 0,0-1 0,1 0-1,-1 1 1,1-1 0,4 11 0,-2-5 12,0 6 1,2 0 0,0 0-1,1 0 1,1-1 0,9 16 0,-12-25-7,0 1 1,1-1-1,0 0 0,1-1 0,0 1 1,-1-1-1,2 0 0,-1-1 0,1 0 0,0 0 1,0 0-1,9 4 0,-15-9-11,1 1-1,-1 0 1,0-1-1,1 0 1,-1 1-1,1-1 1,-1 0 0,1 0-1,-1 0 1,1 0-1,-1 0 1,1 0-1,-1 0 1,1 0 0,1-1-1,1 0 7,-2 1-8,0 0 0,0 0 0,0 0 0,0 0 1,-1-1-1,1 1 0,0 0 0,0-1 0,-1 0 0,1 1 1,0-1-1,-1 0 0,1 0 0,0 0 0,-1 0 0,2-1 1,2-2 2,1 1-1,-1-1 0,0 0 0,0 0 0,-1 0 0,1 0 0,-1-1 0,0 0 0,0 0 0,-1 0 0,0 0 0,4-7 0,4-10 86,11-34 1,-16 38 36,1 0 49,27-66 909,-32 81-627,-5 15-402,-19 134-661,14-42-4319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6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56 179 6797,'0'-4'-82,"-1"1"30,1 0 0,0-1 0,-1 1-1,1 0 1,1-1 0,-1 1 0,0 0-1,1-1 1,0 1 0,0 0 0,0 0 0,0 0-1,0-1 1,3-3 0,-2 5-15,2 1 7,12-2 22,-12 2 41,1-1 70,-5 2-73,3 0 29,-1-1 0,0 0 0,1 1 0,-1-1 0,0 0 0,1 0 0,-1 0 0,0 0 0,0-1 0,0 1 0,0 0 0,0-1 0,0 0 0,-1 1 0,1-1 0,0 0 0,-1 0 0,1 0 0,-1 0 0,0 0 0,0 0 0,0 0 0,0-1-1,0 1 1,0 0 0,0 0 0,-1-1 0,1 1 0,-1-1 0,0-3 0,0 3 66,-3-2-18,1 1-83,0 0-1,-1 1 0,0-1 0,0 1 1,0 0-1,0 0 0,0 0 0,-1 0 1,1 1-1,-1-1 0,0 1 0,0 0 1,0 0-1,0 0 0,0 0 0,0 1 1,0 0-1,-6-1 0,7 1-313,-34 6-1055,26-3-217,-7 8-50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7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148 177 4956,'0'0'2007,"-2"9"-1882,-17 88 241,3-11-4,-30 94-1,31-131-251,7-23-171,-1 0 1,-15 32-1,22-54-115,0-18-618,-1-18 609,2-1 0,4-58-1,3 41 176,2 0 0,2 1-1,2 0 1,33-85 0,-37 118 75,0 0 1,1 0-1,1 1 0,0 0 1,1 0-1,0 1 0,17-15 0,-18 21-6,0 0 0,0 1 0,1 0 0,-1 0 0,1 1 0,1 0 0,-1 1 0,1 1 0,0 0 0,0 0-1,19-2 1,-25 5-30,0 1 0,0-1 0,0 1-1,0 1 1,0-1 0,0 1 0,0 0-1,0 0 1,-1 1 0,1-1 0,0 2-1,-1-1 1,1 0 0,-1 1 0,0 0-1,0 0 1,0 1 0,8 6 0,-10-7-13,0 0-1,-1 0 1,1 0 0,-1 0 0,0 1-1,1-1 1,-1 0 0,-1 1 0,1 0 0,-1-1-1,1 1 1,-1 0 0,0 0 0,0 0-1,-1 0 1,1 0 0,-1 0 0,0 0 0,0 0-1,0 0 1,0 0 0,-1 0 0,0-1 0,0 1-1,0 0 1,0 0 0,0 0 0,-3 4-1,-1 1-86,0-1 0,-1 0-1,1 0 1,-1-1-1,-1 1 1,0-1 0,0-1-1,0 1 1,-1-1-1,1-1 1,-1 1-1,-10 3 1,-4 3-966,-1-2 0,0-1 0,-34 9 0,20-10-792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7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5497,'0'0'17,"5"1"-12,11 4-7,-15-4 4,-1-1 0,1 1 0,0-1 1,0 1-1,-1 0 0,1 0 1,0-1-1,-1 1 0,1 0 1,-1 0-1,1 0 0,-1 0 1,0 0-1,1 0 0,-1 0 1,0-1-1,0 1 0,1 0 1,-1 0-1,0 0 0,0 0 1,0 0-1,0 1 0,-1 23 7,1-24-8,-2 36 37,-2 0 1,-14 60-1,7-42 14,1-12 1,5-26 36,2 0-1,0 1 0,-2 23 1,13-49-86,11-17 16,28-46 0,-29 41 144,2 0 0,33-37-1,-23 43 21,-30 23-180,1 1 0,0-1-1,-1 1 1,1-1 0,0 1 0,0 0-1,-1-1 1,1 1 0,0 0 0,0 0 0,-1 0-1,1 0 1,0 0 0,0 0 0,0 0-1,-1 0 1,1 0 0,0 0 0,0 0 0,0 0-1,-1 0 1,1 1 0,1 0 0,7 0 71,-6 4-34,14 25 126,-1 1 0,12 36 0,-26-64-6,4 0 54,-6-3-207,0 1 0,1-1 0,-1 1 0,0-1 0,1 0 0,-1 1 0,0-1 0,1 0 0,-1 1 0,1-1 0,-1 0 0,1 1 0,-1-1 0,1 0 1,-1 0-1,0 0 0,1 0 0,0 1 0,-1-1 0,1 0 0,-1 0 0,1 0 0,-1 0 0,1 0 0,-1 0 0,1 0 0,-1 0 0,1 0 0,-1-1 0,1 1 0,-1 0 0,1 0 0,-1 0 0,1-1 1,-1 1-1,1 0 0,-1 0 0,0-1 0,1 1 0,26-22 88,-2-1 0,26-29 1,34-31 2,-79 79-110,-5 3 11,0 0 0,-1 0 1,1 0-1,0 0 0,0 1 0,0-1 1,0 0-1,0 1 0,0-1 1,0 1-1,1-1 0,-1 1 1,0 0-1,2-1 0,0 2 0,0-1-1,0 1 1,0 0-1,0 1 1,0-1 0,0 0-1,0 1 1,-1 0-1,1-1 1,-1 1-1,1 0 1,-1 1 0,3 2-1,2 5 14,-1 0 0,0 0 0,-1 1 0,0 0 0,0 0 0,2 14 0,2-1 11,-3-8-21,1 1 1,13 22-1,-18-35-344,1 0 1,0 0-1,0 0 1,1 0-1,-1 0 1,1-1-1,0 1 1,0-1-1,0 0 1,0 0-1,1-1 1,7 4-1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7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5 103 5741,'0'0'2,"0"0"1,-1 0-1,1 0 1,0 0 0,0 0-1,-1 0 1,1 0 0,0 0-1,0 1 1,0-1-1,0 0 1,-1 0 0,1 0-1,0 0 1,0 0 0,0 0-1,0 1 1,-1-1-1,1 0 1,0 0 0,0 0-1,0 0 1,0 1 0,0-1-1,0 0 1,0 0-1,0 0 1,-1 1 0,1-1-1,0 0 1,0 0 0,0 1-1,0-1 1,0 0-1,0 0 1,0 0 0,0 1-1,0-1 1,1 0 0,-1 0-1,0 0 1,0 1-1,0-1 1,0 0 0,0 0-1,0 0 1,0 1 0,0-1-1,0 0 1,1 0-1,-1 0 1,0 0 0,0 1-1,0-1 1,0 0 0,1 0-1,-1 0 1,0 0-1,22 5 100,43-7 244,697-103 1578,-670 98-2922,-39 5-2512,-48 1 1607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28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22 5352,'-11'4'340,"1"0"-1,0 1 1,0 1-1,-13 8 1670,67-11-1614,-28-2-419,0 0 1,21-1-1,154-33-3491,-159 26 2422,58-12-1486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24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5825,'0'0'-401,"0"7"-1065,0 20 1293,0-25 152,0 1-1,0 0 1,1-1 0,-1 1-1,1-1 1,-1 1 0,1-1 0,0 0-1,0 1 1,0-1 0,0 0-1,2 3 1,5 11-61,40 176-182,-46-186 277,0-1 0,0 1 0,1-1 0,0 0 0,0 0 0,0 0 0,0 0 0,1 0 0,0-1 0,0 0 0,0 1 0,0-2 0,1 1 0,-1 0 0,1-1 0,0 0 0,0 0 0,0 0 0,1-1 0,-1 0 0,1 0 0,-1 0 0,1 0 0,0-1 0,9 1 0,14 1 14,-1-2 0,0-1 0,1-1 0,28-5 0,-47 5-22,81-11-7,130-35 0,89-46-166,-88 26-5,-157 48 62,183-48-1430,-215 59 950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3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2888,'22'47'-274,"-22"-46"319,7 18-73,-6-19 62,-1 1 0,0 0 0,0-1 0,0 1 0,1-1 0,-1 1 0,0-1 0,1 1 0,-1-1 0,0 1 0,1-1 0,-1 0 0,0 1 0,1-1 0,-1 1 0,1-1 0,-1 0 0,1 1 0,-1-1 0,1 0 0,-1 0 0,1 1 0,-1-1 0,1 0 0,0 0 0,-1 0 0,1 0 0,-1 0 0,1 1 1,-1-1-1,1 0 0,0-1 0,-1 1 0,1 0 0,0 0 0,8-5 137,0-1 1,0-1-1,11-9 1,-10 6-64,-7 7 69,0 3-119,-1-1-47,0 1-1,0 0 1,0 0-1,-1 1 1,1-1-1,0 0 1,0 0 0,0 1-1,0-1 1,0 1-1,-1 0 1,1 0-1,0-1 1,-1 1-1,1 0 1,0 0 0,-1 1-1,1-1 1,-1 0-1,0 0 1,1 1-1,-1-1 1,2 4-1,5 3 52,1-1 0,0 1 0,0-1 0,1-1 0,0 0-1,11 5 1,-17-10-29,0 0 0,0 0-1,0-1 1,1 1 0,-1-1 0,0 0-1,0-1 1,1 1 0,-1-1 0,0 1-1,0-1 1,0 0 0,0-1 0,0 1-1,0-1 1,0 0 0,5-3 0,-1 0-77,-1 0 1,2 1 0,-1 0 0,0 0 0,1 1 0,-1 0 0,1 1 0,0 0 0,0 0 0,0 1-1,0 0 1,1 0 0,-1 1 0,0 0 0,0 1 0,10 2 0,4 1 23,1 0 0,1-1 1,-1-1-1,34-2 0,125-21-2561,-152 16 1689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24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27 2176,'-19'-8'0,"17"7"-3,0 0 0,0 1 0,0-1 1,0 0-1,-1 1 0,1 0 1,0-1-1,0 1 0,-1 0 1,1 0-1,0 0 0,0 1 1,-1-1-1,1 0 0,0 1 0,0 0 1,0-1-1,-1 1 0,-3 2 1,3-2 7,1 1-6,0-1 0,0 0-1,0 0 1,0 1 0,0-1 0,1 1 0,-1 0-1,1-1 1,-1 1 0,1 0 0,-1 0 0,1 0 0,0 0-1,0 0 1,0 0 0,-1 5 0,-3 3-2,-5 11 20,1 1-1,0 0 0,2 0 1,0 1-1,2 0 0,0 0 1,-2 40-1,7-59 0,0-1-1,0 1 1,0 0 0,0 0 0,1 0-1,0-1 1,0 1 0,0 0 0,0-1 0,0 1-1,0-1 1,1 1 0,0-1 0,0 0-1,0 0 1,0 1 0,4 3 0,-2-4 4,0 1 1,1-1 0,-1 0-1,0 0 1,1-1 0,0 0-1,0 1 1,-1-1 0,1-1-1,1 1 1,5 0 0,13 1 35,-1-1 0,1-1 0,-1-1-1,39-5 1,68-12 118,182-48-1,128-62-143,-103 27-531,-142 45-696,-113 36 576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2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0 2236,'0'0'-53,"-1"4"-92,-3 21 128,-1-1 0,-2-1 0,-9 24 0,-12 47 128,26-83-90,0-1 0,0 1 0,1 0 1,1 0-1,0 0 0,2 18 1,-2-27-12,1 1 1,0 0 0,0 0-1,0-1 1,0 1 0,0-1 0,0 1-1,1-1 1,-1 1 0,1-1 0,0 0-1,0 1 1,0-1 0,0 0 0,0 0-1,0-1 1,0 1 0,1 0-1,-1-1 1,1 1 0,-1-1 0,1 0-1,0 0 1,-1 0 0,1 0 0,3 0-1,8 2 22,0-1-1,0 0 0,0-1 1,17-2-1,66-5-127,-1-5-1,142-34 0,-23-11-828,-187 48 794,96-27-347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6:11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16 6589,'13'-14'-957,"-12"14"956,-1 0 0,1 0 0,-1-1 1,1 1-1,-1 0 0,1 0 0,-1 0 1,0 0-1,1 0 0,-1 0 0,1 0 0,-1 0 1,1 0-1,-1 0 0,1 0 0,-1 0 0,1 0 1,-1 0-1,1 0 0,-1 0 0,0 1 1,1-1-1,-1 0 0,1 0 0,-1 1 0,1-1 1,-1 0-1,0 0 0,1 1 0,-1-1 0,0 0 1,1 1-1,-1-1 0,0 1 0,0-1 1,1 0-1,-1 1 0,0-1 0,1 1 0,9 31 64,-1 38 107,-2 54 262,-15 214 0,-8 69 381,8 0 561,8-403-906,-2-17-460,-10-103 40,5 63-28,-2 0 0,-31-100 0,35 137-14,-1 1 1,-1 0 0,-10-16-1,16 29-6,-3 9-36,-1 0 35,3-5 0,1 0 1,-1 1-1,1 0 1,-1-1 0,1 1-1,0 0 1,0-1-1,0 1 1,0 0 0,0 0-1,1 0 1,-1 0-1,1 0 1,0 0-1,0 0 1,0 0 0,0 0-1,1 5 1,5 22 27,15 50 0,-16-66 52,0 0 0,1 0-1,1-1 1,0 0 0,0 0 0,12 14-1,-16-23-41,0-1 0,1 0 0,-1 0-1,0 0 1,1-1 0,0 1 0,0-1 0,0 0 0,0 0-1,0 0 1,0 0 0,0-1 0,7 2 0,-3-2-32,0 0 0,1 0 0,-1-1 0,1 0 0,-1 0 1,14-3-1,1-2-238,-1-1 0,0-1-1,0 0 1,27-15 0,65-46-3257,-90 53 2163,20-13-1440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6:30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1039 12 2436,'0'0'79,"1"-3"-26,-1 3-51,0 0 1,0-1-1,0 1 1,0 0-1,0 0 0,0-1 1,0 1-1,0 0 1,0 0-1,0-1 1,0 1-1,0 0 1,0 0-1,0-1 1,0 1-1,0 0 1,0 0-1,0-1 1,0 1-1,0 0 1,0 0-1,0-1 1,-1 1-1,1 0 1,0 0-1,0 0 1,0-1-1,0 1 1,-1 0-1,1 0 1,0 0-1,0 0 1,0 0-1,-1-1 0,1 1 1,0 0-1,0 0 1,-1 0-1,-11 3 22,-14 15-33,23-17 18,-59 54 31,25-21-27,14-14 2,-100 89 35,104-90-42,0 1 1,2 1 0,-29 44 0,42-59-7,0-1 0,1 1 1,0 0-1,0 0 0,0 0 0,1 1 0,-1-1 0,2 1 1,-1-1-1,1 1 0,0-1 0,0 1 0,1 0 1,0 0-1,0-1 0,1 8 0,3-4 3,-1 0 0,2 0 0,-1 0 0,2-1 0,-1 1 0,1-1 0,0-1 1,1 1-1,0-1 0,15 13 0,42 29 76,-43-35-36,0 1-1,26 27 1,-42-38 3,4 10 51,-12-9-34,0-1-45,0 0 0,0 0 0,-1 0 0,1-1 0,-1 1 0,0-1 0,-1 0 0,1 0 0,-1 0 0,0-1 0,0 0 0,0 0 1,0 0-1,0 0 0,-12 3 0,-63 22 156,-2-3 0,-130 21 0,46-11 86,130-27-62,33-7 113,10 5-248,1 0-28,1 1 0,-2 0 0,1 1 0,-1 0 0,0 0 0,0 1 0,-1 0 0,0 0 0,-1 0 0,9 20 0,-8-3 99,-1 0-1,-1 0 1,-1 1-1,-1 0 1,-2 35-1,-17 133 482,15-185-593,-112 613 1460,42-270-846,-18 262 128,80-476-574,6 1 0,19 204 0,49 89 123,12 156-1623,-75-572 517,-1 1 0,0-1 1,-2 0-1,0 0 0,-8 34 1,2-31-1992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6:3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 6205,'-35'-1'-1428,"61"10"1374,-11-4 55,26 6 12,1-2-1,0-2 1,44 1 0,-46-4-2,1020 40 339,-1009-45-1524,54-7 0,-74 3 242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6:32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3688,'0'0'-88,"14"1"20,357 23 589,350 18-19,3-31-501,-719-12-19,94-5-2184,-74 2 1722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6:38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2712,'0'0'-276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0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179 121 2380,'5'-9'776,"-4"7"-530,-8 6 1476,-145 153-720,131-138-706,21-19-288,0 0-1,-1 0 1,1 0-1,0-1 0,0 1 1,-1 0-1,1 0 0,0 0 1,0 0-1,0-1 1,-1 1-1,1 0 0,0 0 1,0 0-1,0-1 0,0 1 1,-1 0-1,1 0 0,0-1 1,0 1-1,0 0 1,0-1-1,0 1 0,0 0 1,0 0-1,0-1 0,0 1 1,0 0-1,0-1 0,0 1 1,0 0-1,0 0 1,0-1-1,0 1 0,0 0 1,0 0-1,0-1 0,0 1 1,1 0-1,-1 0 0,0-1 1,13-39 201,-13 39-231,6-12 90,1 1 1,0 0-1,0 0 0,1 0 1,0 1-1,1 1 1,15-14-1,-13 12 11,7-7 215,43-34 0,-52 46-240,0 1-1,1 0 1,0 0 0,0 1-1,0 0 1,1 1-1,11-3 1,-18 6-38,0 0-1,0 1 1,-1 0-1,1 0 1,0 0-1,0 0 1,0 1-1,0-1 1,0 1-1,-1 0 1,1 0-1,0 0 1,-1 1 0,1-1-1,-1 1 1,4 2-1,-4-2-3,0 1 0,0 0 1,0-1-1,0 1 0,-1 0 0,1 1 0,-1-1 1,0 0-1,0 1 0,0-1 0,0 1 0,-1 0 0,2 4 1,13 49 103,-2 34-704,-10-27-3641,-4-45 1789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1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14 117 5693,'-11'-6'-188,"9"5"34,9-1-145,38-9 282,0 3-1,0 2 0,51-1 0,-51 5-195,-1-2-1,1-2 1,79-20-1,-42-8 703,-79 32-383,1 2-15,-3-1-61,1 1 0,-1 0 0,1-1 0,-1 1 1,1 0-1,0 0 0,-1 0 0,1 0 0,-1 1 0,1-1 0,-1 0 0,1 1 0,-1-1 0,1 1 0,-1-1 0,0 1 1,1 0-1,-1-1 0,0 1 0,1 0 0,-1 0 0,0 0 0,0 0 0,0 0 0,0 0 0,0 0 0,0 1 1,0-1-1,0 0 0,0 1 0,-1-1 0,1 0 0,0 1 0,-1-1 0,1 1 0,-1-1 0,0 1 0,1-1 0,-1 3 1,1 42 461,-2 1 1,-7 46 0,-1 53-4446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1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0 154 5008,'2'-16'192,"1"1"0,0-1 0,1 1 0,1 0 0,7-16 0,-9 27-81,0 0 1,1 1-1,-1-1 0,1 1 1,0-1-1,0 1 1,0 0-1,0 0 0,1 1 1,-1-1-1,1 1 1,0 0-1,7-2 0,-7 3-51,0 1-1,0-1 0,0 1 1,-1 0-1,1 1 1,0-1-1,0 1 0,0 0 1,-1 0-1,9 3 0,-4-1 25,0 1 0,0 0-1,0 0 1,12 9-1,-17-11-54,-1 1 0,1 0 0,-1 0 0,0 0 0,0 0-1,0 0 1,0 0 0,-1 1 0,1-1 0,-1 1 0,0 0 0,0 0 0,-1 0 0,3 4 0,-4-5-47,-2 2-70,1-1 9,0 0-1,0 0 1,-1 0-1,0 0 0,0-1 1,0 1-1,0 0 1,-1-1-1,1 0 1,-1 1-1,0-1 1,-3 3-1,3-4-319,0 0-1,0 0 0,0-1 0,0 1 1,0-1-1,0 0 0,0 0 1,-4 1-1,-18 4-2231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4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22 156 3752,'-3'1'-14,"-15"11"351,18-12-324,0 0 1,0 1-1,0-1 1,0 0-1,0 0 1,0 1-1,0-1 1,0 0-1,0 1 1,0-1-1,0 0 1,0 0-1,0 1 1,0-1-1,0 0 1,1 0-1,-1 1 1,0-1-1,0 0 1,0 0-1,0 1 1,1-1-1,-1 0 1,0 0-1,0 0 1,1 1-1,-1-1 1,0 0-1,0 0 1,1 0-1,-1 0 1,0 0-1,0 0 1,1 1-1,-1-1 1,1 0-1,37 8 507,-34-8-585,60 6 608,89-3 0,-62-3-301,119 4 132,427 5-1413,-565-12-19,-69 3 900,0-9-480,-3 8 622,1 1 0,-1-1 0,0 0 0,1 1 0,-1-1 0,0 0 0,0 1-1,1-1 1,-1 0 0,0 1 0,0-1 0,0 0 0,0 0 0,0 1 0,0-1 0,0 0 0,0 0 0,0 1 0,0-1 0,-1 0 0,1 1 0,0-1 0,0 0 0,-1 1-1,1-1 1,0 0 0,-1 0 0,-19-57 237,14 44 9,0 2 0,-1-1 0,-1 1 0,0 0 0,0 1 0,-1 0 0,-18-18-1,24 27 242,13 8-408,35 22 24,-21-16 14,-2 2 1,1 0 0,-2 2 0,36 32-1,-56-47-97,1 1 0,0 0-1,-1 0 1,1 1-1,-1-1 1,0 0 0,0 0-1,0 1 1,0-1 0,0 0-1,0 1 1,-1-1 0,1 1-1,-1-1 1,0 1-1,0-1 1,0 1 0,0-1-1,0 1 1,0-1 0,0 1-1,-1-1 1,0 1 0,1-1-1,-1 1 1,0-1 0,0 0-1,0 1 1,0-1-1,-1 0 1,1 0 0,-1 0-1,1 0 1,-4 3 0,-1 0-261,1 0 0,-1-1 1,0 0-1,0-1 1,0 1-1,-1-1 0,0 0 1,1 0-1,-1-1 1,-9 2-1,14-3 156,-32 7-1824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1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6077,'3'0'-150,"14"0"2924,-16 4-2667,1 5-39,-1-1 0,0 1-1,0 0 1,-1 0 0,-1 0 0,0 10-1,-12 64-146,7-48-623,1-2-3511,3-13 1781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1 225 6181,'0'-7'37,"1"0"0,0 0 0,0 0 1,1 0-1,0 1 0,4-12 1,-4 15 12,0-1 1,1 1 0,-1 0 0,1 0 0,0 0 0,-1 0-1,1 0 1,0 1 0,1-1 0,-1 1 0,0 0 0,1 0-1,0 0 1,3-1 0,-5 1-39,4 0 143,0-1 0,0 0 1,0 0-1,0-1 1,-1 1-1,0-1 0,8-8 1,-12 11-146,1-2 48,1 1 0,-1-1 0,0 0 0,0 0 0,0-1 0,0 1 0,-1 0 0,1-1 0,-1 1 0,0-1 0,0 1 0,0-1 0,0 1 0,-1-1 0,1-4 0,-1 7-56,-1-1 0,1 1 0,0-1 0,-1 1 0,1-1 0,-1 1 0,0 0 0,1-1 0,-1 1 0,0 0 0,0 0 0,0-1 0,0 1 0,0 0 0,0 0 0,0 0 0,0 0 0,0 0 0,0 0 0,-1 0 0,1 1 0,0-1 0,-3-1 0,0 1-174,-2 5-956,-2 3 121,0-1 0,1 1-1,-8 10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3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5344,'0'0'-266,"8"2"-338,24 9 686,-24-8 0,-3-4 4,12 0 7,-12 1 126,-1-1-109,14 0 2,-13 1 368,-18 0-844,-35 1 384,36 0 1109,25-2-997,92-9 328,-102 10-391,1-1-6,8-2-53,-24 1-139,-23 1-21,34 1 178,-65-4-187,60 3 171,-16 1 30,18 0 140,17-2-179,-2 0-7,20-2 9,0 1 1,40 2-1,-26 0-3,-41 1-6,-15 1-179,-13 2 199,-69 8-213,82-8 140,11-3 56,0 0 0,0 0 0,0 0 1,0 0-1,0 0 0,0 0 0,0 0 0,0 0 0,0 0 0,0 0 0,0 0 1,0 0-1,0 0 0,0 0 0,0 0 0,1 0 0,-1 0 0,0 0 1,0 0-1,0 0 0,0 0 0,0 0 0,0 1 0,0-1 0,0 0 0,0 0 1,0 0-1,0 0 0,0 0 0,0 0 0,0 0 0,0 0 0,0 0 0,0 0 1,0 0-1,0 0 0,0 0 0,0 0 0,-1 0 0,1 0 0,0 0 0,0 0 1,0 0-1,0 1 0,0-1 0,0 0 0,0 0 0,0 0 0,0 0 1,0 0-1,50 2-22,5-2 46,-53 0-306,-5 1 124,-13 0 84,-45 2 15,56-3 50,0-1 39,-39 1 299,40 1 244,16-2-519,114 0-1466,-80-2-1213,-24 1 1495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4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0 4204,'0'0'219,"-4"10"-174,-2 2-28,2-3 3,0 0 0,1 0 0,0 0 0,-3 16 0,-2 34 80,5-37 24,0 0 0,-8 27 0,10-47 704,-4-73-384,11-12 1722,-7 318-2273,4-158-2630,-3-60 937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4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98 5216,'20'-25'81,"-18"22"25,1 0 0,0-1 0,-1 1 0,0 0-1,1-1 1,-1 1 0,-1-1 0,1 0 0,0 0 0,-1 0 0,0 0-1,1-4 1,-2 4 315,-5 1-316,-14-9-13,14 9-12,0 3-8,-14 2-13,14-2-12,0 2-5,4-1-42,-3 0 11,0 1 0,0 0 0,0 0-1,0 0 1,1 0 0,-1 1 0,1-1 0,-1 1-1,1 0 1,0 0 0,0 1 0,0-1-1,0 0 1,1 1 0,-1 0 0,1 0 0,0 0-1,-3 7 1,2 8-4,0-1 0,0 24 0,4-40-24,-1 0-1,1 0 0,0 0 0,0 0 0,-1 0 0,1-1 0,1 1 1,-1 0-1,0 0 0,0-1 0,1 1 0,-1-1 0,1 1 1,-1-1-1,1 0 0,-1 0 0,1 1 0,0-1 0,0 0 1,0 0-1,-1-1 0,1 1 0,3 0 0,0 2-68,1-1 15,0 0 0,0 0 0,1 0 1,-1-1-1,0 0 0,0-1 0,11 1 0,10 1-183,-6 1-224,-1 0 0,1-1-1,0-2 1,0 0 0,0-1 0,0-1-1,41-10 1,-35 5-322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5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72 157 3264,'3'-2'-64,"47"-44"1230,-48 44-846,10-16 1082,-10 7-621,-2 11-763,0 0 0,0 1-1,0-1 1,0 0 0,0 0 0,0 0 0,0 0-1,0 0 1,0 0 0,0 0 0,0 0-1,0 0 1,0 0 0,0 0 0,0 0 0,0 0-1,-1 0 1,1 0 0,0 0 0,0 0 0,0 0-1,0 1 1,0-1 0,0 0 0,0 0 0,0 0-1,0 0 1,0 0 0,0 0 0,-1 0-1,1 0 1,0 0 0,0 0 0,0-1 0,0 1-1,0 0 1,0 0 0,0 0 0,0 0 0,0 0-1,0 0 1,0 0 0,0 0 0,-1 0-1,1 0 1,0 0 0,0 0 0,0 0 0,0 0-1,0 0 1,0 0 0,0 0 0,0 0 0,0-1-1,0 1 1,0 0 0,0 0 0,0 0-1,0 0 1,0 0 0,0 0 0,0 0 0,0 0-1,0 0 1,0 0 0,0-1 0,-28 25 20,21-18-10,5-4-4,1-2-20,1 1 1,-1-1-1,1 1 1,0-1 0,-1 0-1,1 1 1,0-1-1,-1 1 1,1-1-1,0 1 1,0-1-1,0 1 1,-1-1 0,1 1-1,0-1 1,0 1-1,0-1 1,0 1-1,0-1 1,0 1-1,0-1 1,0 1 0,0-1-1,0 1 1,0 0-1,0-1 1,0 1-1,1-1 1,-1 1 0,0-1-1,1 1 1,12 10 122,-9-9-156,1 1 59,1-5 20,5-2 5,0-1-1,0 1 0,-1-2 0,0 1 0,0-1 0,0-1 0,-1 0 0,13-11 0,-22 17-47,3-1 25,-1-1 0,1 1 0,-1-1-1,0 0 1,1 0 0,-2 0 0,1 0-1,0 0 1,0 0 0,-1-1 0,0 1 0,0-1-1,2-5 1,-7 5 1,-12-11-10,15 14-22,1 0 1,-1 1-1,0-1 1,0 0 0,0 1-1,0-1 1,0 1-1,0-1 1,0 1 0,0-1-1,0 1 1,0 0 0,0-1-1,0 1 1,-1 0-1,1 0 1,0 0 0,0 0-1,0 0 1,0 0-1,0 0 1,-2 0 0,1 1 3,-10-1-4,-1 0 1,0 1 0,0 0 0,0 2-1,0-1 1,1 1 0,-1 1 0,-18 9 0,22-10-27,1 1 0,0 0 1,1 1-1,-1 0 0,1 0 1,0 1-1,0 0 0,-9 10 1,21-10-4,-1-1 1,0-1 0,1 0 0,0 0 0,-1 0 0,2 0 0,-1-1 0,0 0 0,1 0 0,-1 0 0,1-1 0,0 0 0,0 0 0,9 2 0,4 0-289,1-1 0,0-1-1,0-1 1,23-1 0,-34 0-4,-1-1-1,1-1 1,-1 0 0,1 0 0,-1 0-1,0-1 1,0 0 0,0-1 0,0 1-1,-1-2 1,1 1 0,7-7 0,-2-1-980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5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85 4220,'19'-57'595,"-18"54"-300,0 0 29,-1 1-211,0 1 0,1-1-1,-1 1 1,0-1 0,1 1-1,0 0 1,-1-1 0,1 1-1,0-1 1,-1 1 0,1 0-1,0 0 1,2-2 0,-3 3-94,0 0 0,1 0 0,-1 0 0,1-1 0,-1 1 0,0 1 0,1-1 0,-1 0 0,0 0 0,1 0 0,-1 0 0,1 0 0,-1 0 0,0 0 0,1 0 0,-1 1 0,0-1 0,1 0 0,-1 0 0,0 0 0,0 1 0,1-1 0,-1 0 0,0 0 0,0 1 0,1-1 0,-1 0 0,0 1 0,0-1 0,1 0 0,-1 1 0,0-1 0,0 1 0,21 53-31,-8-17 295,-9-29-243,-1-1 1,2 0-1,-1-1 1,1 1-1,-1-1 1,2 0-1,-1 0 1,11 9-1,-13-15-21,0 1 0,0 0-1,0 0 1,0-1 0,0 0-1,0 0 1,0 0 0,1 0-1,-1 0 1,0-1 0,0 1-1,0-1 1,0 0 0,0 0 0,6-2-1,-9 3-18,11-5 227,0 0 0,-1 0 0,1-1 0,-1 0 0,0-1 0,-1-1-1,0 1 1,14-15 0,-6 6 404,-15 14-440,2 0 18,3-3-221,-7 11 618,-8 16-574,-51 157 235,30-9-98,22-119-146,-2 0 0,-20 70 1,27-117-29,-13 31 0,14-33 3,0-1 0,0 1 0,-1 0 0,1-1 0,0 0 0,-1 1 0,1-1 1,-1 0-1,1 1 0,-1-1 0,0 0 0,1 0 0,-1-1 0,0 1 1,0 0-1,1 0 0,-1-1 0,0 1 0,-2-1 0,-1 1-2,1-2 0,0 1 0,0 0 0,0-1-1,0 0 1,0 0 0,0 0 0,0 0 0,0-1 0,1 0 0,-1 1 0,0-1-1,1-1 1,-1 1 0,1 0 0,0-1 0,0 0 0,0 0 0,0 0-1,-4-6 1,3 4-1,0 0 0,0-1-1,1 1 1,0-1 0,0 0 0,1 0-1,-1 0 1,1 0 0,0 0 0,1-1-1,0 1 1,-1-13 0,2 12-17,1 1 1,0-1-1,1 0 0,0 1 1,0-1-1,0 1 0,1 0 1,-1-1-1,1 1 0,1 0 1,7-9-1,-1 0-252,2 2 0,0 0 0,16-14 0,1 2-1908,2 2-1,61-36 0,-46 35-651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6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41 6805,'0'0'210,"-3"-1"-70,3 1-127,0 0 0,-1 0 0,1 0 0,0 0 0,0-1 0,-1 1 0,1 0 0,0 0 0,-1 0 0,1 0 0,0 0 0,0-1 1,-1 1-1,1 0 0,0 0 0,0 0 0,-1-1 0,1 1 0,0 0 0,0 0 0,0-1 0,0 1 0,-1 0 0,1-1 0,0 1 0,0 0 0,0 0 1,0-1-1,0 1 0,0 0 0,0-1 0,0 1 0,0 0 0,0-1 0,0 1 0,0 0 0,0-1 0,0 1 0,0 0 0,0-1 0,0 1 0,0 0 1,0 0-1,0-1 0,1 1 0,-1 0 0,0-1 0,0 1 0,22-10 218,42-3-101,-61 12-103,101-3-4094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6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61 6029,'0'0'23,"-2"2"38,-10 7 1521,24-11-1444,119-27-425,-38 0-3375,-67 18 1634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48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9 5412,'0'0'65,"-2"-3"-53,0-3-39,2 6 34,0 0-1,0 1 0,0-1 0,0 0 0,0 0 1,-1 0-1,1 0 0,0 0 0,0 0 0,0 0 0,0 1 1,0-1-1,0 0 0,0 0 0,0 0 0,0 0 1,0 0-1,0 0 0,0 0 0,0 0 0,0 0 0,-1 0 1,1 0-1,0 1 0,0-1 0,0 0 0,0 0 1,0 0-1,0 0 0,0 0 0,0 0 0,-1 0 1,1 0-1,0 0 0,0 0 0,0 0 0,0 0 0,0 0 1,0 0-1,0 0 0,-1 0 0,1 0 0,0 0 1,0 0-1,0 0 0,0 0 0,0 0 0,0-1 0,0 1 1,0 0-1,-1 0 0,1 0 0,0 0 0,0 0 1,0 0-1,0 0 0,0 0 0,0 0 0,0 0 0,0 0 1,0-1-1,-7 26 121,0-1 1,-2-1-1,-1 1 1,0-1-1,-2-1 1,-22 33-1,15-29 559,9-14-742,14-54-2761,-2 32 2646,15-20-773,-16 28 970,2-1-8,0 0-1,0 0 0,0 0 1,0 1-1,0 0 0,1 0 1,-1 0-1,1 0 0,6-3 1,-7 4 2,20-24-2207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03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882 42 5088,'3'-2'-195,"44"-22"58,-44 23 404,1-2-135,3-1-147,-7 4 22,0-1 0,0 1 1,0 0-1,0 0 0,0 0 1,0 0-1,0 0 0,0 0 1,0-1-1,0 1 0,0 0 1,0 0-1,0 0 0,0 0 1,0 0-1,0 0 0,0-1 1,0 1-1,0 0 1,0 0-1,0 0 0,0 0 1,0 0-1,0 0 0,0-1 1,0 1-1,-1 0 0,1 0 1,0 0-1,0 0 0,0 0 1,0 0-1,0 0 0,0 0 1,0 0-1,0 0 0,-1 0 1,1 0-1,0-1 1,0 1-1,0 0 0,0 0 1,0 0-1,0 0 0,-1 0 1,1 0-1,0 0 0,0 0 1,0 0-1,0 0 0,0 0 1,0 0-1,-1 0 0,1 1 1,0-1-1,0 0 0,0 0 1,0 0-1,0 0 0,0 0 1,-1 0-1,-87-3 109,-82 7 7,94-4 28,-90 11-1,141-7-102,1 0-1,0 2 0,0 0 0,1 2 0,0 1 0,0 0 0,-37 23 0,47-24-5,0 1-1,1 1 1,1 0 0,-1 1-1,2 0 1,-1 0 0,2 1-1,0 1 1,0-1 0,1 1-1,0 1 1,1 0 0,1 0-1,0 0 1,1 1 0,1 0-1,-5 25 1,-12 86 208,5 0-1,1 204 1,16 156 750,-1-481-994,0 1 1,1-1-1,-1 0 1,1 1 0,0-1-1,0 0 1,1 0-1,-1 0 1,1 0-1,0 0 1,1 0-1,-1-1 1,1 1-1,0-1 1,0 1-1,0-1 1,1 0 0,-1 0-1,1-1 1,0 1-1,0-1 1,1 0-1,-1 0 1,0 0-1,1-1 1,0 1-1,0-1 1,0 0 0,7 2-1,7 1-271,0-2-1,1 0 1,0 0 0,-1-2-1,1 0 1,38-5-1,74-13-2169,23-11-623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50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13 1996,'-4'5'34,"-14"13"8,14-13 432,3-5-405,1 1-1,-1-1 1,1 0-1,0 1 1,-1-1-1,1 0 1,-1 1-1,1-1 1,-1 1-1,1-1 1,0 0-1,-1 1 1,1-1-1,0 1 1,0-1-1,-1 1 1,1 0-1,0-1 1,0 1-1,0-1 1,0 1-1,0-1 1,0 1-1,-1-1 1,1 1-1,1 0 1,-1-1-1,0 1 1,0-1-1,0 1 1,0-1-1,0 1 1,0-1-1,1 2 1,14 16 47,-11-13 16,-1-4 4,48 11 433,0-2-1,71 3 1,-37-4 18,82 1 325,-40-4-695,-123-5-202,1-1 3,217-3 837,-76-4-453,-6 0-162,256-9 41,256 19-222,-509-3 8,291-4 274,-19-1-267,-292 5-63,678-5 32,-174 5-35,-578 2-16,229-1-10,-227 1 4,-33-1 5,62 7 8,171 24 3,-215-28 2,-35-4-5,62 1 2,43 5-23,97 1 60,-179-6-36,4 0 4,-1 0-5,33-1-8,8 2 7,-65-2 2,3-1-4,1-1 1,42 3-20,76 7-5,-56-1 54,-65-6-22,0-1 0,165 4 32,-165-4-13,20 0 73,-22-6-99,-1 6 0,-1 0 1,0-1-1,1 1 1,-1 0-1,0-1 1,1 1 0,-1-1-1,0 1 1,0-1-1,1 1 1,-1 0 0,0-1-1,0 1 1,0-1-1,0 1 1,0-1-1,0 1 1,0-1 0,0 1-1,0-1 1,0 1-1,0-1 1,0 1-1,0-1 1,0 1 0,0-1-1,0 1 1,-1-1-1,1 1 1,0 0-1,0-1 1,0 1 0,-1-1-1,1 1 1,0 0-1,-1-1 1,1 1-1,-1-1 1,-1-1-1,-13-11-11,-32-22 0,-118-64-70,162 97 71,0 0-8,-19-8-151,22 10 166,0 0 0,0 1 0,0-1 1,0 0-1,0 1 0,0-1 0,0 1 1,0-1-1,0 0 0,0 1 0,0-1 1,0 0-1,0 1 0,0-1 0,0 0 1,0 1-1,0-1 0,0 0 0,1 1 1,-1-1-1,0 0 0,0 1 0,0-1 1,1 0-1,-1 1 0,0-1 0,1 0 1,-1 0-1,0 1 0,0-1 0,1 0 1,6 8-11,0-1 1,0 0 0,17 12 0,-6-6 6,60 43-56,-69-48 56,0 0 0,0 0 0,-1 1 0,0 0 0,11 16 0,-19-24 8,1 0 0,-1 0-1,1 0 1,-1 0 0,0 0 0,0 0 0,1 0 0,-1 0-1,0 0 1,0 0 0,0 0 0,0 0 0,0 0 0,0 0-1,0 0 1,-1 0 0,1 0 0,0 1 0,0-1-1,-2 1 1,2 0 3,-1 0-6,1 1 1,-1-1 0,0 1-1,0-1 1,0 0 0,0 0-1,-1 1 1,1-1 0,-1 0-1,1 0 1,-1 0 0,1 0-1,-1 0 1,0-1 0,-2 3-1,-33 21-448,32-22 302,-11 5-1203,-1 0 0,-27 10 0,27-12-404,-6 1-663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53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52 5609,'0'0'345,"-6"-4"-240,-21-11-7,21 11 443,10 1-488,13-11-7,-13 11-3,0 1-5,8 0-11,1 0 1,-1 1-1,1 0 1,0 0-1,0 2 0,18 2 1,-8 0 4,0 2 0,38 11 0,-59-15-25,0-1 1,0 1-1,-1-1 0,1 1 1,0 0-1,-1 0 0,1 0 1,-1 0-1,1 0 0,-1 0 1,1 0-1,-1 0 0,0 1 1,3 2-1,-4-4-2,0 1 0,0 0 1,0-1-1,1 1 0,-1 0 0,0 0 0,0-1 0,0 1 1,0 0-1,0-1 0,0 1 0,-1 0 0,1-1 1,0 1-1,0 0 0,0-1 0,-1 1 0,1 0 1,0-1-1,-1 1 0,1-1 0,0 1 0,-1-1 0,1 1 1,-1-1-1,0 2 0,-4 2 13,0 0 0,-1 0 0,1-1-1,-1 1 1,0-1 0,0 0 0,-7 2 0,-51 18 126,-48 20 20,101-38-128,1 1 0,0-1 0,0 2-1,0 0 1,1 0 0,0 0 0,-13 16-1,19-20-9,1 0-1,0 0 0,0 1 0,0-1 0,0 1 0,0 0 0,1-1 0,-1 5 1,1-6-12,1 0 1,-1 0-1,1 0 1,0 0-1,0-1 1,0 1 0,0 0-1,0 0 1,0 0-1,0 0 1,1 0-1,-1 0 1,1 0-1,-1-1 1,1 1 0,0 0-1,0 0 1,0-1-1,2 3 1,1 1-7,1 0-1,0-1 1,0 0 0,0 0 0,0 0 0,1 0 0,0-1-1,0 0 1,0 0 0,0-1 0,0 0 0,0 0-1,0 0 1,1-1 0,-1 0 0,1 0 0,-1-1 0,1 1-1,0-1 1,-1-1 0,8-1 0,68-9-1097,-22-4-2439,-37 6 1158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54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7 5372,'0'0'-370,"-7"-6"-1342,6 6 1767,1 0 0,0 0 1,0 0-1,0 0 0,0 0 0,0 0 1,-1 0-1,1 0 0,0 0 0,0 0 1,0 0-1,0 0 0,-1 0 0,1 0 0,0 0 1,0 0-1,0 0 0,0 0 0,-1 0 1,1 0-1,0 0 0,0 0 0,0 0 1,0 0-1,0 0 0,-1 0 0,0 1 498,1-1-498,0 0 0,0 0 0,0 1 1,0-1-1,0 0 0,0 0 0,-1 0 1,1 0-1,0 0 0,0 1 0,0-1 0,0 0 1,0 0-1,0 0 0,0 0 0,0 1 1,0-1-1,0 0 0,0 0 0,0 0 1,0 0-1,0 1 0,1-1 0,-1 6-38,9 80 374,-4 135 1,-10-157-89,5-61-196,-1 0-2,-8-194 453,2 16 796,16 306-1206,-5 302-1819,-5-424 1443,-2 8-3027,1 10 231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2:5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8 6425,'0'0'-290,"-4"-1"-138,-8-4 295,9 4 509,16 2-297,1381 108 2012,-1217-98-1932,1102 37 801,-993-51-725,-246 3-207,-36 0-22,1 0-42,6 0 114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3:00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51 5569,'0'0'-175,"3"-1"-169,10-2 279,-9 2 180,-2-1-51,0 1 22,0 0 0,0-1 0,0 0 0,0 1 0,0-1 0,0 0 0,-1 0 0,1 0 0,1-4 0,-1 4 377,13-11 143,-1 7-516,-11 5-10,2 1-5,12 2 5,1 0 1,0 2-1,-1 0 0,0 1 1,0 1-1,0 0 0,-1 1 0,19 11 1,-34-18-72,0 1 1,0 0-1,0-1 1,0 1-1,0-1 1,0 1-1,-1 0 1,1 0-1,0 0 1,0-1-1,-1 1 1,1 0-1,-1 0 1,1 0-1,0 0 1,-1 0-1,0 0 1,1 0-1,-1 0 1,0 0-1,1 0 1,-1 1-1,0-1 1,0 0-1,0 0 1,0 0-1,0 2 1,-1-1 3,0 0 0,0 0 0,0 0 1,0 0-1,0 0 0,0 0 0,-1-1 0,1 1 1,-1 0-1,1-1 0,-1 1 0,-3 2 0,-5 3 36,-1 0-1,0-1 0,-17 8 0,28-14-47,-99 37 192,71-28-154,0 1 1,1 1-1,1 2 0,0 0 1,-25 18-1,49-29-27,0-1-1,-1 1 1,1 0 0,0 0 0,0 1-1,0-1 1,0 0 0,0 1 0,0-1-1,1 1 1,-1 0 0,0 2 0,1-3 53,2 3 7,-1-2-60,1-1 0,0 1 0,0 0 0,0-1 0,0 1 0,0-1 0,0 1 0,1-1 0,-1 1 0,1-1 0,0 0 0,-1 0 0,1 0 0,0 0 0,0 0 0,0 0 0,1 0 0,-1-1 0,0 1 0,1-1 0,-1 1 0,1-1 0,-1 0 0,5 1 0,15 4 58,0 0 1,-1-2-1,2 0 1,34 0-1,90-8 234,-97 2-220,-21 0-816,41-9 0,-69 11 687,19-7-4623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43:01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6 5601,'0'0'-208,"3"0"4,11-3 167,-10 2 755,-1 0-539,-1 1-150,-1 0 0,0 0 0,1-1 0,-1 1 0,0 0 0,1 0 0,-1 0 0,0 1 0,1-1 0,-1 0 0,0 0 0,1 1 0,-1-1 0,0 1 0,0-1 0,0 1 0,1-1 0,-1 1 0,0 0 0,0 0 0,0 0 0,0-1 0,0 1 0,0 0 0,0 0 0,0 0 0,-1 0-1,1 1 1,0-1 0,-1 0 0,1 0 0,0 0 0,-1 1 0,1 1 0,5 16 44,-1 0 0,-1 0-1,0 0 1,1 30-1,-2 84 217,-3-116-257,-7 119 868,7-132-350,1-1-226,1 6-334,1-15 927,-3 4-912,3-17 66,-1-1 0,-1 0-1,-1-24 1,-25-118 338,13 94-111,9 59-276,0 13-7,-3 27 1,-1 55 32,5 0 128,-27 164-1,-43 80-4819,64-294 2165,0-5-417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24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1 277 1868,'0'0'2166,"12"2"-2121,109 11 313,200-5 0,-146-7-201,349-6 349,-314 1-78,249-14 583,-227 7-503,16-4 102,234-1 116,39 18-434,-260-4-171,135 10-3,307-9 21,-463-15-115,701-23 34,-487 38-45,-168-2-74,-206 3-9,1 4 0,93 15 0,-170-18 72,0 0 0,0-1 0,-1 1 1,1-1-1,0 0 0,0 0 0,5 0 0,-9 0-3,1-1 1,-1 1-1,0 0 0,0 0 1,0-1-1,0 1 0,0 0 0,1 0 1,-1-1-1,0 1 0,0 0 0,0-1 1,0 1-1,0 0 0,0 0 1,0-1-1,0 1 0,0 0 0,0 0 1,0-1-1,0 1 0,0 0 0,-1-1 1,1 1-1,0 0 0,0 0 0,0-1 1,0 1-1,0 0 0,0 0 1,-1-1-1,1 1 0,0 0 0,0 0 1,0 0-1,-1 0 0,1-1 0,0 1 1,0 0-1,-1 0 0,1 0 1,0 0-1,0 0 0,-1-1 0,1 1 1,0 0-1,0 0 0,-1 0 0,0 0 1,-57-33-156,-177-64-446,147 62 431,11 7-223,74 27 333,16 5-130,51 18 117,76 40 1,-105-45 39,0 3 1,-2 1 0,61 49 0,-89-65 36,0-1 0,-1 1 0,1 0 1,-1 0-1,0 1 0,0-1 0,0 1 1,-1 0-1,0 0 0,0 0 0,-1 1 1,0-1-1,3 11 0,-5-13-76,1 1 0,-1-1-1,0 1 1,-1-1 0,1 1-1,-1-1 1,1 0 0,-2 1-1,1-1 1,0 0 0,-1 1-1,0-1 1,1 0 0,-2 0-1,1 0 1,0-1 0,-1 1-1,0-1 1,0 1 0,0-1 0,-4 4-1,-21 16-1761,-3 0-267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29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223 154 3064,'-1'-6'-40,"1"-78"294,-4 43 145,4 37-231,0-1-16,0 4-133,0 1-1,0 0 1,0-1 0,1 1 0,-1-1-1,0 1 1,0 0 0,0-1 0,0 1-1,0 0 1,0-1 0,0 1-1,0-1 1,0 1 0,0 0 0,0-1-1,0 1 1,0 0 0,-1-1-1,1 1 1,0-1 0,0 1 0,0 0-1,0-1 1,-1 1 0,1 0 0,0 0-1,0-1 1,-1 1 0,1 0-1,0-1 1,0 1 0,-1 0 0,1 0-1,0 0 1,-1-1 0,1 1-1,0 0 1,-1 0 0,-10 15 123,6-6-136,1 1 0,1 0 0,0 0 0,-3 16 0,-24 290 443,1-6-100,18-225 226,9-81-210,-5-14-302,-8-14-9,0 0 1,-12-30-1,-17-45 183,43 95-209,9 14-18,9 10 19,2-1 0,0-1-1,1 0 1,0-2 0,42 26-1,-50-36-40,0-1-1,1-1 1,-1 0 0,1 0-1,-1-2 1,1 1-1,0-2 1,0 0-1,0 0 1,0-1-1,0-1 1,0 0 0,0-1-1,15-3 1,-3-2-472,0 0 0,-1-2 0,0-1 0,0-1 0,-1-1 1,28-18-1,12-15-1416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35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26 427 5344,'-24'-26'-396,"22"23"690,12 2-270,34 0 30,0 1 0,58 9 0,-31-3-24,1348 29 1101,-1309-37-942,331-20 1396,-408 11-1275,-30 10-235,-8-7-160,-4-4 51,-1-1 0,0 1 0,-15-12 0,10 8-13,0-1 0,1 0 1,0-1-1,1 0 0,-18-38 0,-39-105 505,60 127-244,10 30-39,10 12-118,19 17-11,-1 1 1,-1 1 0,-2 1 0,35 51 0,-39-47-94,-2 1 0,16 37 0,-30-58-137,0 1 1,-1-1-1,0 1 0,-1 0 0,0 1 0,-1-1 0,-1 0 0,0 1 1,-1 18-1,-1-26-342,0 0 1,0 0-1,-1-1 1,1 1-1,-5 9 1,-4 3-1871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09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3144 0 3796,'30'1'-85,"1"0"0,-1 2 0,0 1 0,54 14-1,-72-14 84,-1 0 0,0 1 0,0 0-1,-1 0 1,0 1 0,17 13-1,-22-14 18,0-1-1,0 1 0,0 1 1,0-1-1,-1 0 0,0 1 1,0 0-1,-1 0 0,0 0 0,0 1 1,0-1-1,2 10 0,-3-6 10,-1-1 0,0 1 0,-1-1 0,0 1-1,0-1 1,-1 0 0,0 1 0,-1-1 0,0 0 0,0 1-1,-1-1 1,-1 0 0,1-1 0,-6 10 0,-8 13 45,-1 1-1,-28 34 1,-123 140 155,21-28-58,117-136-92,1 1 1,-31 63-1,53-92-45,2 0 0,0 0 0,0 1 0,2-1 0,0 1 0,0 1 0,1-1 0,1 0 0,1 1 0,0-1 0,1 1 0,1 0 0,0-1 0,1 1 0,1-1 0,0 0 0,1 0 0,0 0 0,13 27-1,3-2 36,1-1 0,2 0 0,1-1 0,2-2 0,2-1 0,1-1 0,43 39 0,-26-32 59,3-1 0,0-3-1,3-2 1,98 51-1,-132-78-37,0-1 1,0 0-1,0-2 0,1 0 0,28 4 0,1-5 669,49-1-1,-96-3-745,0 0 0,-1 0 0,1 0 0,-1 0 0,1 0 0,0 0 0,-1 1 1,1-1-1,-1 0 0,1 0 0,-1 1 0,1-1 0,-1 0 0,1 1 0,-1-1 0,1 1 0,-1-1 1,1 1-1,-1-1 0,0 0 0,1 1 0,-1 0 0,0-1 0,1 1 0,-1-1 0,0 1 0,0-1 1,1 1-1,-1 0 0,0-1 0,0 1 0,0-1 0,0 1 0,0 0 0,0-1 0,0 1 0,0-1 1,0 1-1,0 0 0,0-1 0,-1 2 0,-5 25 112,5-24-125,-10 28 90,-2-2 1,0 0-1,-28 43 1,16-28-11,-147 241 402,56-97-221,-272 532 598,81 41-27,32 322 148,90 19-182,33-229-207,103-655-323,-151 411 1,172-560-208,-3-1 0,-2-2 1,-60 87-1,73-125-85,-1-2 0,0 0 1,-2-1-1,-1-1 0,-1-2 1,-1 0-1,-1-2 0,-1-1 1,-58 30-1,52-34-178,0-3 0,-1-1 0,0-1-1,-1-2 1,0-2 0,0-1 0,-1-2 0,1-1 0,-1-2-1,1-2 1,-1-1 0,-39-8 0,-5-7-741,1-3 0,2-4-1,0-3 1,-94-48 0,-28-33-1480,8-19-398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0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51 6517,'0'0'-302,"-2"-3"72,2 3 213,0-1 1,-1 1-1,1-1 1,0 1-1,-1-1 1,1 1 0,0-1-1,-1 1 1,1-1-1,0 0 1,0 1 0,0-1-1,0 1 1,-1-1-1,1 0 1,0 1-1,0-1 1,0 1 0,0-1-1,0 0 1,0 1-1,1-1 1,-1 1 0,0-1-1,0 0 1,0 1-1,1-1 1,-1 1 0,0-1-1,0 1 1,1-1-1,-1 1 1,0-1-1,1 1 1,-1-1 0,1 1-1,-1-1 1,1 1-1,0-1 1,2-1-7,1 1 0,-1-1 0,1 1 0,-1 0 0,1 0-1,-1 0 1,8-1 0,70-1 81,-75 3-105,453-9 2172,-440 8-1633,-15 0-437,0 1 1,0 0-1,0 0 1,0 0-1,-1 0 1,1 1-1,0-1 1,0 1-1,0 0 1,-1 0 0,1 0-1,0 1 1,-1-1-1,1 1 1,-1 0-1,4 2 1,-6-2-40,0-1 1,0 1 0,0 0-1,0-1 1,0 1-1,0 0 1,-1 0-1,1 0 1,-1 0 0,1 0-1,-1 0 1,0 0-1,0 0 1,0 0 0,0 0-1,0 0 1,0 0-1,-1 2 1,1 2 48,-3 39 184,-2 0 0,-2 0 0,-20 69 0,16-68-112,-18 68 149,-43 204 260,19 163 48,50-448-555,1 7 55,-2 0-1,-17 72 0,20-109-98,0 0 0,0 0 1,0 0-1,-1 0 0,1 0 0,-1 0 0,0 0 1,0-1-1,0 1 0,0-1 0,0 1 0,-1-1 0,1 0 1,0 0-1,-1 0 0,0 0 0,-3 1 0,1 0-33,-1-1-1,1 0 0,-1-1 1,1 1-1,-1-1 1,1 0-1,-1-1 0,0 1 1,-5-1-1,-11-2-268,0-1 0,0-1 0,-39-11-1,60 14 297,-174-58-5398,132 42 2414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29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32 3704,'0'-7'1539,"-1"14"-707,0 30-326,-1 56-318,30 254 600,-7-140-469,-16-167-236,-3-24 191,0 1-1,-2-1 1,-1 29 0,1-44-257,-1-1 1,1 1-1,-1 0 0,1-1 0,-1 0 1,1 1-1,-1-1 0,0 1 0,1-1 0,-1 0 1,1 1-1,-1-1 0,0 0 0,1 0 1,-1 1-1,0-1 0,1 0 0,-1 0 0,0 0 1,1 0-1,-1 0 0,0 0 0,0 0 1,1 0-1,-1 0 0,0 0 0,1-1 1,-1 1-1,0 0 0,1 0 0,-1-1 0,1 1 1,-1 0-1,0-1 0,1 1 0,-2-1 1,-7-12 18,-1-1 1,2 0 0,0 0 0,0-1 0,1 1 0,1-2 0,1 1 0,0-1 0,1 1 0,1-1 0,0-1 0,0-17-1,1 1-35,3 0-1,0 0 0,2 0 0,2 0 0,11-42 0,-8 41-12,6-22-30,25-68-1,-34 110 22,1 0 0,1 0 0,0 1 0,0 0 0,2 0 0,-1 1 0,2 0-1,0 0 1,22-19 0,-27 26 11,0 2 0,0-1-1,1 0 1,-1 1 0,1 0 0,0 0-1,0 1 1,0 0 0,0 0 0,0 0-1,1 1 1,-1-1 0,1 2 0,-1-1-1,1 1 1,-1 0 0,11 1 0,-11 0 5,-1 0 1,1 0-1,-1 0 1,0 0-1,0 1 1,0 0-1,0 0 1,0 1 0,0-1-1,0 1 1,-1 0-1,1 0 1,-1 1-1,0-1 1,0 1-1,0 0 1,3 5 0,-6-8-2,-1 1 1,1-1 0,-1 1-1,0-1 1,0 1 0,0-1-1,1 1 1,-1-1 0,-1 1 0,1-1-1,0 1 1,0-1 0,0 1-1,-1-1 1,1 0 0,-1 1-1,0 2 1,0-1-15,-1 1-12,0-1-1,1 1 0,-1 0 1,0 0-1,-1-1 0,1 1 1,-1-1-1,0 0 0,1 0 1,-1 0-1,-6 5 0,-39 25-486,46-32 489,-17 10-561,0-1-1,-1 0 1,0-2-1,0 0 0,-1-1 1,0-2-1,-24 5 0,16-7-1362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29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5529,'1'0'13,"1"-1"0,-1 1 0,1-1 0,-1 1 0,1 0 1,-1-1-1,1 1 0,0 0 0,-1 0 0,1 0 0,-1 0 1,1 0-1,-1 1 0,1-1 0,-1 0 0,1 1 0,-1-1 1,1 1-1,-1 0 0,1-1 0,-1 1 0,1 0 0,-1 0 1,0 0-1,0 0 0,1 0 0,-1 0 0,0 0 1,0 0-1,0 1 0,0-1 0,1 2 0,4 13 69,0 0 0,-1 0 0,-1 1-1,-1-1 1,0 1 0,-1 0 0,-1 0 0,-1 23-1,-17 141 316,13-152-314,-2 23 803,6-48 33,9-11-789,182-180 469,-190 186-599,0 0 1,0 0 0,0-1-1,0 1 1,1 1-1,-1-1 1,1 0 0,-1 0-1,0 0 1,1 1-1,-1-1 1,1 1 0,1-1-1,5-1 3,9 1 0,-14 1-2,-1 1-1,0 0 1,0-1 0,1 1 0,-1 1-1,0-1 1,0 0 0,0 0-1,0 1 1,0-1 0,0 1 0,0-1-1,-1 1 1,1 0 0,-1 0 0,3 3-1,19 43-174,3 4-343,-25-51 506,0 1-1,1-1 0,0 1 1,-1-1-1,1 0 1,0 0-1,-1 0 1,1 0-1,0 0 0,0 0 1,0 0-1,0-1 1,0 1-1,0-1 1,0 1-1,0-1 0,0 0 1,0 0-1,0 0 1,0 0-1,0 0 1,0 0-1,0-1 0,4 0 1,12-4 0,0 0 0,-1-1 0,0-1 0,0-1 0,0 0 0,-1-1 0,20-15 0,5 1 59,-41 23-47,0 0-1,0 0 0,0 0 0,1 0 0,-1-1 0,0 1 0,0 0 0,0 0 1,0 0-1,1 0 0,-1 0 0,0 0 0,0 0 0,0 0 0,0 0 0,1 0 0,-1 0 1,0 0-1,0 0 0,0 0 0,0 0 0,1 0 0,-1 0 0,0 0 0,0 0 1,0 0-1,0 0 0,1 0 0,-1 0 0,0 0 0,0 0 0,0 1 0,0-1 0,0 0 1,1 0-1,-1 0 0,0 0 0,0 0 0,0 0 0,0 1 0,0-1 0,0 0 1,0 0-1,1 0 0,13 13 7,-13-12-6,0 0 0,-1 0-1,1-1 1,-1 1 0,1 0-1,-1 0 1,0 0 0,1 0 0,-1 0-1,0 0 1,0 0 0,1 0 0,-1 0-1,0 1 1,0-1 0,0 0-1,0 0 1,0 0 0,-1 0 0,1 0-1,0 0 1,-1 2 0,1 5-16,0 1 0,1-1 0,0 1 0,0-1 0,1 0 0,0 0 0,1 1 0,6 13 0,-8-18 19,2-1 0,-1 1 1,0-1-1,1 1 0,-1-1 0,1 0 1,0 0-1,0 0 0,1-1 0,-1 1 1,0-1-1,1 1 0,-1-1 0,1 0 1,0-1-1,0 1 0,0-1 1,6 2-1,-5-2 41,1 0 0,0 0-1,-1-1 1,1 1 0,0-2 0,0 1 0,-1 0 0,1-1 0,0 0 0,-1-1 0,1 1-1,-1-1 1,11-5 0,-13 6-20,0-1-1,1 0 1,-1 0 0,0-1-1,0 1 1,0 0-1,-1-1 1,1 0 0,0 0-1,-1 0 1,0 0-1,0 0 1,0 0-1,0 0 1,0-1 0,-1 1-1,1-1 1,-1 1-1,0-1 1,1-6 0,-2 5-20,1 1 0,-1 0 0,-1 0 1,1-1-1,-1 1 0,1 0 0,-1 0 1,0 0-1,-1-1 0,1 1 1,-1 1-1,0-1 0,0 0 0,0 0 1,0 1-1,-1-1 0,1 1 0,-1 0 1,0-1-1,0 1 0,0 1 1,0-1-1,-1 0 0,1 1 0,-8-4 1,1 1-83,1 0 0,-1 1 1,0 0-1,-1 1 0,1 0 1,0 0-1,-1 1 1,-18-1-1,17 3-573,0 1 1,1 0-1,-1 1 0,0 0 1,1 1-1,-1 0 0,-17 7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5881,'10'-3'-40,"1"0"0,0 1 1,0 0-1,12 0 0,-18 2 33,0 1 0,0-1 0,0 1-1,0 0 1,0 0 0,0 0 0,0 1 0,0 0-1,-1 0 1,1 0 0,-1 1 0,6 3 0,-5-2 4,1 0 0,-1 0 1,1 1-1,-1 0 1,-1 0-1,1 0 1,-1 1-1,0-1 1,0 1-1,0 0 0,-1 0 1,0 1-1,3 9 1,-3-5 25,0 1 0,-1-1 0,0 1 0,-1 0 0,-1-1 0,0 1 0,-3 20 0,2-13 31,1-7 331,0-12-364,0 0 0,0 0-1,0 0 1,0 1 0,0-1-1,0 0 1,0 0 0,0 0-1,1 0 1,-1 0 0,0 0-1,0 0 1,0 0 0,0 1-1,0-1 1,0 0 0,0 0-1,0 0 1,0 0 0,0 0-1,0 0 1,0 0 0,0 0 0,1 0-1,-1 0 1,0 0 0,0 0-1,0 0 1,0 0 0,0 1-1,0-1 1,0 0 0,1 0-1,-1 0 1,0 0 0,0 0-1,0 0 1,0 0 0,0 0-1,0 0 1,0 0 0,1-1-1,-1 1 1,0 0 0,0 0-1,0 0 1,0 0 0,0 0-1,0 0 1,0 0 0,0 0-1,0 0 1,1 0 0,-1 0-1,0 0 1,0 0 0,0 0-1,0-1 1,0 1 0,0 0-1,0 0 1,0 0 0,161-150 567,-156 148-583,0-1 1,-1 0 0,1 1 0,0 0-1,0 0 1,0 0 0,10-1 0,-11 2 0,1 3 9,-1-1-10,0 1 0,0-1 1,0 1-1,-1 0 0,1 0 0,-1 0 1,0 0-1,1 1 0,-1 0 0,0-1 0,-1 1 1,1 0-1,0 0 0,-1 1 0,1-1 0,-1 0 1,0 1-1,0-1 0,-1 1 0,3 5 0,-1 2-157,2 0 0,-1-1 0,1 1 0,1-1 0,0 0 0,12 14 0,-16-22-241,9 7 79,-3-8-2381,10 1 774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0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15 5144,'0'0'-63,"-11"2"-168,-34 8 212,43-10 18,0 0 0,0 0 1,0 1-1,0-1 0,0 1 0,0 0 0,0 0 0,0 0 0,0 0 0,1 0 1,-1 0-1,0 0 0,1 0 0,-1 1 0,1-1 0,-4 3 0,-2 4-15,4-5 7,-1-1 0,1 1 0,0 1 1,0-1-1,0 0 0,0 1 0,1 0 1,-1-1-1,1 1 0,0 0 0,-3 8 0,4-10 128,3-1-103,0-1-1,-1 1 1,1 0-1,0 0 1,-1 0-1,1 0 1,-1 0-1,0 0 1,1 0-1,-1 1 1,0-1-1,2 2 1,-3-2 9,4 2 153,2-5 43,-4 2-186,3-1 49,-1 0-1,0-1 1,1 1 0,-1-1 0,0 0 0,0 0 0,0 0-1,0-1 1,0 1 0,-1-1 0,1 0 0,-1 0 0,0 0-1,5-6 1,17-47 960,-24 53-632,-6 0-308,-14-12-22,15 12 60,-5 7-86,3-1-51,-3 1 13,0 1-1,0 0 1,-14 11-1,21-14-15,-1 0-1,0 0 1,1 1-1,0-1 1,0 1-1,0-1 1,0 1-1,0 0 1,0 0 0,1 0-1,-1 0 1,1 0-1,0 0 1,0 0-1,0 0 1,0 1-1,1-1 1,-1 5-1,1-4-23,0-1-1,0 1 0,1-1 1,0 0-1,-1 1 0,1-1 0,0 0 1,1 0-1,-1 1 0,1-1 1,-1 0-1,1 0 0,0-1 0,0 1 1,0 0-1,0-1 0,1 1 1,-1-1-1,1 0 0,-1 1 0,1-1 1,3 1-1,0 1-202,1-1 0,-1 0 0,1 0 0,0-1 1,-1 0-1,1 0 0,0-1 0,1 0 0,-1 0 0,12 0 0,17-2-1607,4 0-159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27 5232,'2'-3'27,"10"-20"991,-5 39-109,-4-1-1085,2 10 302,-2 0 1,-1 0-1,-1 0 1,0 1-1,-3-1 1,-6 45-1,3-33-22,-18 160-979,23-194 500,-3 18-2979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1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65 4804,'2'-7'-7,"11"-28"168,-12 34-144,0-1 0,-1 1-1,1 0 1,0-1 0,0 1-1,0 0 1,-1-1 0,1 1-1,1 0 1,-1 0 0,0 0-1,0 0 1,0 0 0,1 0-1,-1 0 1,0 0 0,1 0-1,-1 1 1,3-2 0,7 2 38,0 1-1,0 0 1,0 1 0,0 0-1,0 1 1,0 0 0,-1 0-1,1 1 1,-1 0 0,0 1 0,0 0-1,-1 1 1,0 0 0,0 1-1,0 0 1,0 0 0,9 11 0,-17-16-43,1 0 1,-1 0 0,0 0-1,0-1 1,0 1 0,0 0-1,0 1 1,0-1 0,0 0 0,-1 0-1,1 0 1,-1 0 0,0 0-1,0 1 1,1-1 0,-1 0-1,-1 0 1,1 1 0,0-1 0,-1 4-1,-1-3-9,1 1-1,-1 0 0,0-1 1,0 1-1,0-1 0,-1 0 1,1 0-1,-1 0 0,1 0 1,-7 5-1,-1 0-89,-1 0 1,0-1-1,-1 0 0,0-1 0,-24 9 1,19-9-469,-1-2 1,1 0 0,-1 0-1,-28 0 1,8-2-867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1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55 4592,'19'-2'0,"-15"2"44,-2-2 13,4-1-118,-6 3 101,1-1-1,-1 1 1,0 0-1,0-1 0,1 1 1,-1 0-1,0-1 1,0 1-1,0-1 1,1 1-1,-1 0 0,0-1 1,0 1-1,0-1 1,0 1-1,0 0 1,0-1-1,0 1 0,0-1 1,0 1-1,0-1 1,0 1-1,0-1 0,0 1 1,0 0-1,0-1 1,0 1-1,-1-1 1,1 1-1,0 0 0,-1-1 1,-14-27 78,11 22-11,-2 6-28,-35 8-57,33-3-45,2 0 5,-6 3-82,1 0-1,1 0 0,-1 1 1,1 0-1,0 1 1,1 0-1,1 0 0,-12 17 1,20-26 87,-1 0 1,0 0-1,0 1 1,0-1-1,1 0 1,-1 0 0,1 0-1,-1 1 1,1-1-1,-1 0 1,1 0-1,0 1 1,0-1-1,-1 0 1,1 3-1,0-3-3,5 2 88,12 8 62,-16-10-121,0-1 0,0 1 0,0-1 1,0 0-1,0 1 0,0-1 0,0 0 0,1 0 0,-1 1 1,0-1-1,0 0 0,0 0 0,0-1 0,0 1 0,0 0 1,1 0-1,-1 0 0,0-1 0,0 1 0,0 0 0,0-1 1,1 0-1,-1 0 23,11-2 203,-1-1 0,0-1 0,-1 0 0,1-1 0,-1 0 0,0 0 1,0-1-1,17-16 0,-21 18-13,-5 4-205,0 1 0,0-1 0,0 1-1,0-1 1,-1 1 0,1-1 0,0 1 0,0 0 0,1-1 0,-1 1 0,0 0 0,0 0 0,0 0 0,0 0 0,0 0 0,0 0 0,0 0 0,0 0 0,0 1 0,0-1-1,0 0 1,0 0 0,0 1 0,0-1 0,0 1 0,0-1 0,0 1 0,0-1 0,-1 1 0,1 0 0,0-1 0,0 1 0,0 0 0,-1 0 0,1 0 0,0-1 0,-1 1-1,1 0 1,-1 0 0,1 1 0,1 1-71,-1-2 57,0 0-1,0 1 1,0-1 0,0 1 0,0-1 0,0 1-1,0-1 1,-1 1 0,1 0 0,-1-1 0,1 1-1,-1 0 1,0-1 0,1 1 0,-1 0 0,0 2-1,2 12 11,2-2-128,2 1 0,-1-1 0,15 24 0,-17-34-130,-1-1 0,1 1 0,0 0 0,0-1 0,0 0 0,0 0 0,1 0 0,-1 0 0,1 0 0,0-1 0,0 1 0,0-1 0,0 0 0,0 0 0,0-1 0,9 3 0,12-1-2283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64 120 7349,'52'-116'1095,"-51"113"-703,4 11-301,1 6-56,0 0 1,-1 0-1,-1 0 1,0 0-1,-1 1 0,2 17 1,0 23 44,16 243 247,-18-243-271,-1-38 8,0 0 0,-2 0 0,0 0 1,-1-1-1,-1 1 0,-6 31 1,6-44-1,-2-5-7,-1-1-44,0 0-1,0 0 1,0-1 0,1 0 0,-1 0-1,1 0 1,0 0 0,0-1-1,0 0 1,-5-6 0,-105-130-52,112 137-33,13 8-168,10 7 221,2 1-7,1-1 1,0-1 0,1-1-1,0-1 1,32 6 0,-29-13-60,0-1 0,0-1-1,1-1 1,-1-2 0,0-1 0,43-11 0,161-63-1987,-219 74 1888,94-38-2120,3-4-511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2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356 151 5937,'-1'-4'-266,"-3"-15"195,0 1 0,-2-36-1,4 26 554,1 24-291,-3-15 130,3 15-185,-4 3-13,-3 2-91,0-1 0,-1 1 0,1 1 0,0 0 0,0 0 0,0 0 0,0 1 0,1 0 0,-1 1 1,1-1-1,0 2 0,0-1 0,0 1 0,-9 8 0,-14 12 74,-46 50 1,63-61-84,2 0 0,-1 0 0,2 1 0,0 1 0,1-1-1,-11 27 1,18-37-10,0-1 0,0 1 0,0 0 0,1 0-1,0-1 1,0 1 0,0 0 0,1 0 0,0 0 0,0 0-1,0 0 1,0 0 0,1 0 0,0 0 0,0 0-1,0 0 1,1 0 0,0 0 0,-1-1 0,2 1 0,-1-1-1,0 1 1,1-1 0,0 0 0,0 0 0,0 0-1,1 0 1,4 3 0,4 2 14,0 0 1,1-2-1,0 1 1,0-1-1,1-1 0,0-1 1,0 0-1,0 0 1,25 3-1,-3-3 198,0-1-1,68-2 1,-90-2-118,1-1-1,-1-1 1,0 0-1,0-2 0,0 1 1,24-10-1,-31 9-40,0 1 0,0-1-1,0 0 1,-1 0-1,1-1 1,-1 0 0,0 0-1,0-1 1,-1 1-1,1-1 1,-1-1-1,-1 1 1,6-9 0,-9 12-13,0-1 0,1 1 0,-1-1 1,-1 0-1,1 0 0,-1 0 1,1 1-1,-1-1 0,-1-5 0,1 4 1,0 2 244,-4 0-223,-12-6-8,11 7 59,2 10-72,-10 22 25,1 2 0,2-1 0,-11 59-1,-8 112-147,25-173-57,2-12-18,-1-1-228,1-1 1,1 1-1,0 0 0,1 0 1,1 0-1,3 16 1,-1-23-243,3 1-2899,3 6 367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2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25 120 7721,'-3'-2'121,"-9"-8"-42,11 10-31,0 0-1,1 0 1,-1-1 0,1 1-1,-1 0 1,1-1-1,-1 1 1,1-1-1,-1 1 1,1-1-1,-1 1 1,1-1-1,0 1 1,-1-1-1,1 1 1,0-1 0,-1 1-1,1-1 1,0 0-1,0 1 1,0-1-1,-1 0 1,1 1-1,0-1 1,0 1-1,0-1 1,0 0-1,0 1 1,0-2 0,11-4-29,0 0 1,0 1 0,0 1 0,1-1 0,-1 2 0,1 0 0,22-3 0,63-9-546,69-14-3887,-130 20 1701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14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0 380 6589,'0'0'-292,"10"4"-811,-4-2 1067,26 11 82,0-1 0,2-2 0,35 6 0,-35-14 94,0-1-1,-1-1 0,1-2 0,0-2 1,48-11-1,159-56 108,-228 67-237,486-191-987,-261 98-1219,-107 46 790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3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46 7021,'0'-1'133,"11"-5"-344,-11 6 246,0 0-1,0 0 1,0 0 0,0-1 0,1 1 0,-1 0 0,0 0 0,0 0 0,0 0-1,0 0 1,1 0 0,-1 0 0,0 0 0,0 0 0,0-1 0,0 1-1,1 0 1,-1 0 0,0 0 0,0 0 0,0 0 0,1 0 0,-1 0 0,0 0-1,0 1 1,0-1 0,0 0 0,1 0 0,-1 0 0,0 0 0,0 0-1,0 0 1,0 0 0,1 0 0,-1 0 0,0 0 0,0 1 0,0-1 0,0 0-1,0 0 1,1 0 0,-1 0 0,0 0 0,0 1 0,0-1 0,0 0-1,0 0 1,0 0 0,0 0 0,0 1 0,0-1 0,0 0 0,0 0 0,0 0-1,0 0 1,0 1 0,1 9 27,-1-6-25,0 0-1,0 0 0,-1 0 1,1 0-1,-1 1 1,0-1-1,-2 6 1,-43 219 759,13-53-908,25-137-106,1-2-713,-17 49 1,23-83 455,-2-16-1653,-3-22 1960,2-1 0,1 0 0,3-47 0,15-102 607,-10 154-139,0 0 0,3 0 0,20-54 0,-26 78-251,1 1 0,1 1 0,-1-1 0,1 0 0,0 1 0,0 0 0,0 0 0,1 0 0,0 0 0,0 1 0,0 0 0,1 0 0,-1 0 0,1 1 0,0 0-1,0 0 1,0 0 0,0 1 0,1-1 0,-1 2 0,1-1 0,-1 1 0,1 0 0,-1 0 0,10 1 0,-13-1-33,0 1 0,0 1 1,-1-1-1,1 0 0,0 1 0,0-1 1,-1 1-1,1 0 0,-1 0 0,1 0 1,4 2-1,2 2 18,-4-4-8,1 1 0,-1 0 0,0 1-1,0 0 1,0-1 0,0 1-1,-1 1 1,1-1 0,-1 1 0,0 0-1,0 0 1,0 0 0,0 0-1,-1 1 1,1 0 0,-1-1 0,-1 1-1,1 0 1,-1 1 0,3 7-1,-4-11-20,-1 0 0,0 0 0,1 1 0,-1-1 0,0 0-1,-1 0 1,1 1 0,0-1 0,-1 0 0,1 0-1,-1 0 1,1 0 0,-1 1 0,0-1 0,0 0-1,0 0 1,0-1 0,-1 1 0,1 0 0,0 0 0,-1 0-1,1-1 1,-1 1 0,0-1 0,1 1 0,-3 0-1,-3 3-97,0 0 0,0-1 0,0 0 0,-1 0 0,-10 3 0,8-4-427,0 0-1,0-1 1,0 0 0,0-1 0,0 0 0,-15-1 0,-1-2-1850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3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57 6153,'40'-15'358,"-38"14"363,-8-5-465,-21-18-25,14 17-30,2 5-112,0 1 1,-1 1-1,1 0 0,0 0 1,-21 4-1,24-2-148,1 1 0,0 0 0,0 0 0,0 1 0,0 0 0,0 0 0,0 0 0,1 1 0,0 0 1,0 0-1,1 1 0,-1 0 0,1 0 0,0 0 0,1 0 0,-1 1 0,1 0 0,1 0 0,-1 0 0,-4 14 0,8-20 47,-1 0 0,1 1 1,-1-1-1,1 1 0,-1-1 0,1 1 0,0-1 1,0 1-1,-1-1 0,1 1 0,0-1 0,1 1 1,-1-1-1,0 0 0,0 1 0,1-1 1,-1 1-1,0-1 0,1 1 0,0-1 0,-1 0 1,1 1-1,0-1 0,0 0 0,-1 0 0,1 1 1,0-1-1,0 0 0,0 0 0,1 0 0,-1 0 1,0 0-1,0-1 0,0 1 0,1 0 0,-1 0 1,0-1-1,3 1 0,0 1 29,0-1 0,0-1 0,0 1 0,0-1 0,0 1 0,0-1 0,0 0 0,0-1 0,0 1 0,0-1 0,0 0 0,6-1 0,12-10 297,0 0-1,0-1 0,-1-1 0,25-21 0,-21 18 186,-23 15-175,2 6-236,4 4-35,-1 2 1,-1-1 0,1 1-1,-1 0 1,7 18 0,-9-21-63,0 1 1,0-1 0,1 0 0,1 0 0,-1 0 0,1-1-1,0 0 1,0 0 0,1 0 0,0-1 0,0 0 0,0 0-1,1-1 1,-1 0 0,1 0 0,0-1 0,0 1 0,10 1-1,2-1-668,0 0-1,0-1 0,0-1 0,0-1 0,0-1 0,34-4 0,-1-2-2343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34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251 144 7253,'11'-44'1314,"5"-52"1,-15 93-83,-2 16-1088,-2 324 517,4-182-523,-6-84-93,5-70-43,0 0 0,0 0 0,-1 0-1,1 1 1,0-1 0,-1 0 0,1 0-1,-1 0 1,1 0 0,-1 0-1,0 0 1,1 0 0,-1 0 0,0 0-1,0 0 1,0-1 0,-1 2 0,0 0 1,-5 2 6,2-5-7,1 1 0,0-1-1,0 0 1,-1-1 0,1 1-1,0-1 1,0 1-1,0-1 1,1-1 0,-1 1-1,0 0 1,1-1-1,0 0 1,-6-5 0,-8-9 11,-21-29 1,21 24-11,-57-79-305,35 44 146,37 55 99,20 0-263,12 0 328,30 2-451,0-2 1,97-16-1,122-44-4833,-183 36 2362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46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75 196 4392,'-23'0'392,"18"0"-22,0 0-300,-13 0-12,13 0 692,1 0-659,-6-1-140,6 1 215,8 0 778,480-4-150,-218-3-545,825-18 535,-349 7 11,-62 11-341,80-2-172,1015 2 368,-1534 10-1568,382-43 0,-585 34-361,0-1 0,-1-3 1,61-22-1,-45 6-1106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47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33 5957,'0'0'-115,"1"-3"44,14-22 823,-15 25-705,0-1 0,0 1 0,0 0 0,0 0 0,0 0 0,1-1 0,-1 1 0,0 0 0,0 0 0,0 0 0,0 0 0,0-1 0,1 1 0,-1 0 0,0 0 0,0 0 0,0 0 0,0 0 0,1-1 0,-1 1 0,0 0 0,0 0 0,0 0 0,1 0 0,-1 0 0,0 0 0,0 0 0,1 0 0,-1 0 0,0 0 0,0 0 0,0 0 0,1 0 0,-1 0 0,0 0 0,0 0 0,0 0 0,1 0 0,-1 0 0,0 0 1,0 0-1,0 1 0,1-1 0,0 4 227,0 1 0,0-1 1,0 1-1,0-1 0,-1 1 1,0 7-1,0-5-646,0 48 891,-2 0 0,-12 69 0,4-44-272,-123 1142 2020,-7-132-3115,133-1054 186,-2 12-613,7-16-6024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47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9 571 5629,'-8'-45'172,"14"23"8,-5 21-173,-1 0 1,0 1 0,1-1 0,-1 0 0,1 0-1,-1 1 1,1-1 0,0 0 0,-1 1 0,1-1-1,-1 1 1,1-1 0,0 1 0,0-1-1,-1 1 1,1-1 0,0 1 0,0 0 0,0-1-1,-1 1 1,1 0 0,0 0 0,1-1 0,1 0 23,25-9 58,0 0 0,0 2 1,1 1-1,30-3 1,9-2-11,115-26 46,262-62 156,-435 98-319,0-1-1,0 1 1,0-2-1,-1 1 1,1-2 0,-1 1-1,0-1 1,0 0-1,0-1 1,-1 0-1,0-1 1,8-7-1,-15 12-57,-1-3 69,-1 0-1,0 0 1,-1 0 0,1 0 0,-1 0 0,0 0 0,0 1 0,0-1 0,-1 1 0,0-1 0,0 1 0,-6-7 0,-51-51-108,38 40 271,9 7 506,-23-33 1,34 44-206,9 3-218,21-5 1,-11 7-4,2 4-113,-1 1 0,0 2 1,-1-1-1,1 2 0,-1 0 0,23 18 1,-33-21-67,1 0 0,-1 1 0,0 0 0,-1 0 0,0 0 0,0 1 0,0 0 0,-1 0 0,0 1 0,-1-1 0,0 1 0,0 0 0,3 15 0,-5-15-39,-1 0 1,0 1 0,-1-1 0,0 0 0,-1 1 0,0-1-1,0 0 1,-1 0 0,0 0 0,-1 0 0,0 0 0,0 0 0,-1-1-1,-7 14 1,-4 3-281,-1-1-1,-1 0 1,0-1-1,-2-1 1,-37 34-1,26-30-1717,-61 39 1,46-37-235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48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197 219 6293,'0'0'929,"-6"8"-827,0 2-56,1 0 0,-1 1 0,2-1 0,-1 1 0,1 0 0,-3 17 0,-6 52 203,-16 80 70,23-135-219,-2 1 0,0-1 0,-22 45-1,30-69-92,-1-1 0,1 1 0,0 0 0,-1-1 0,1 1 0,0 0 0,-1-1 0,1 1 0,-1 0-1,1-1 1,-1 1 0,1-1 0,-1 1 0,0-1 0,1 1 0,-1-1 0,1 0 0,-1 1 0,0-1-1,0 0 1,0 1 0,-8-9 125,1-20-66,8 18-60,0 0 0,0 0 0,1 0 0,1 0 0,0 0 1,0 0-1,0 0 0,7-12 0,-6 11-2,13-34 32,2 0-1,2 1 1,1 2-1,54-78 1,-53 89 75,2 1 0,2 1 0,0 1 0,2 2-1,1 0 1,51-33 0,-72 53-75,1 0-1,0 1 1,0 0-1,0 0 1,0 1-1,1 1 1,13-4-1,-21 6 28,3 4-8,12 6 0,-17-9-54,0 0 0,1 0 0,-1 0 0,0 0 0,0 0-1,1 0 1,-1 1 0,0-1 0,0 0 0,0 0 0,0 0 0,1 0 0,-1 0 0,0 1 0,0-1 0,0 0 0,0 0-1,0 0 1,1 0 0,-1 1 0,0-1 0,0 0 0,0 0 0,0 0 0,0 1 0,0-1 0,0 0 0,0 0-1,0 1 1,0-1 0,0 0 0,0 0 0,0 0 0,0 1 0,0-1 0,0 0 0,0 0 0,0 1 0,0-1 0,0 0-1,0 0 1,-1 1 0,-2 11-2,-1 1 1,0-1-1,-1 0 0,-1 0 0,0 0 0,-1-1 0,0 0 0,-9 11 1,7-10-44,1 0 0,0 0 0,1 1 1,0 0-1,1 1 0,0 0 1,-4 16-1,10-25 40,0-1-1,0 1 1,0-1 0,1 1-1,0 0 1,0-1 0,0 0-1,0 1 1,1-1 0,3 8 0,-2-7 18,1 1 0,-1-1 0,1 0 0,0 0-1,1 0 1,-1 0 0,1-1 0,0 1 0,6 3 0,52 30 143,-29-18-85,-29-18-57,0 1-1,0 0 1,-1 1-1,1-1 0,-1 1 1,0 0-1,0 0 1,0 0-1,0 1 1,-1-1-1,0 1 0,0 0 1,0 0-1,0 0 1,-1 0-1,3 11 1,-8-7 32,-5 2-56,-1-1 1,1-1-1,-1 0 1,-1 0-1,0 0 1,0-1-1,-1-1 1,0 0-1,0 0 1,-1-1-1,-22 8 1,0-1-148,-1-1 0,-1-2-1,-44 6 1,58-13-112,0-1 0,-1 0 0,1-2 0,-1-1 0,-41-6 0,48 4-387,0-1 1,1-1-1,0 0 0,0-1 0,-18-10 0,-4-6-1954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49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0 6545,'0'0'648,"1"4"-346,0 11-32,0-12 393,-4 2-484,-70 80 580,51-63-821,2 1 0,0 1 0,2 1 1,1 1-1,-17 31 0,33-54 35,0 1 0,0-1 0,0 1 1,0-1-1,0 1 0,0 0 0,1-1 0,0 1 1,0-1-1,0 1 0,0 0 0,0-1 0,1 1 1,1 4-1,-1-4-15,22-4-36,-17-5 67,7-9 95,-1 0-1,20-30 1,6-9 60,-32 46-127,1 1-1,-1 0 0,1 0 0,0 0 0,1 1 0,-1 0 0,1 1 0,0 0 0,0 0 0,0 1 0,1 0 0,-1 0 0,1 0 1,17-1-1,-11 2 14,0 1 0,0 0 0,0 1 1,0 1-1,-1 0 0,1 1 0,0 1 1,18 6-1,-29-8-22,0 0 1,-1 1 0,1 0-1,0 0 1,-1 0-1,1 0 1,-1 0-1,0 1 1,0-1 0,0 1-1,0 0 1,0 0-1,0 0 1,-1 1 0,1-1-1,-1 0 1,0 1-1,2 6 1,0 0 4,-1 1 0,-1-1-1,1 0 1,-2 1 0,1 19 0,-2-26-14,1 0-1,-1 0 1,0 0-1,1-1 1,0 1 0,0 0-1,0 0 1,0-1 0,0 1-1,1-1 1,0 1-1,0-1 1,0 0 0,0 0-1,0 1 1,1-2 0,-1 1-1,1 0 1,0 0 0,0-1-1,0 1 1,0-1-1,0 0 1,0 0 0,1 0-1,-1-1 1,1 1 0,-1-1-1,1 0 1,0 0 0,-1 0-1,1 0 1,0 0-1,0-1 1,0 0 0,5 0-1,3 0 85,1-1 0,-1-1 0,0 1 0,0-2 0,0 0 0,0 0 1,-1-1-1,1-1 0,-1 0 0,15-9 0,-19 9-25,1 0 1,-2 0 0,1 0 0,-1-1 0,0 0 0,0-1 0,0 1 0,-1-1-1,0 0 1,7-14 0,-10 17-37,-1 0 0,1 0 1,0-1-1,-1 1 0,0-1 0,0 1 0,0-1 0,-1 1 0,1-1 0,-1 0 0,0 1 1,-1-1-1,1 1 0,-1-1 0,0 0 0,0 1 0,0-1 0,-1 1 0,1 0 0,-1-1 1,-3-5-1,-1 1-20,-1 1 0,0-1 0,0 1 0,-1 0 0,0 0 0,-1 1 0,1 0 0,-1 1 0,0 0 0,-1 0 0,0 1 0,0 0 0,-18-6 0,7 5-788,0 0 0,-1 1-1,1 1 1,-1 1 0,-40 0 0,54 3-1558,-17 4-375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49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7065,'63'-76'3912,"-57"83"-3705,-3-3-169,0 1 1,0 0-1,0 1 1,0-1-1,-1 0 1,1 1-1,-1-1 1,-1 1-1,1 0 1,-1 0-1,0-1 1,-1 1 0,1 10-1,-4 78-114,-19 116-1,-11-10-4611,29-175 2348,3-6-346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49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220 234 7241,'10'-34'769,"-10"30"-524,-3-1 7,1 0-201,0 3 0,1-1-1,-1 0 0,0 1 0,0-1 0,0 0 1,0 1-1,0 0 0,0 0 0,0 0 0,-1 0 1,1 0-1,-1 0 0,0 0 0,1 1 0,-1-1 1,0 1-1,0 0 0,-5-1 0,-2 0 49,-1 0-1,1 1 1,-1 1 0,1 0-1,-1 0 1,-15 3-1,21-1-95,-1-1-1,0 1 0,1 0 1,-1 1-1,1-1 0,0 1 0,0 0 1,0 1-1,0-1 0,0 1 1,1 0-1,-1 0 0,1 0 1,-6 8-1,10-11-13,-1 0 1,0 1-1,0-1 1,1 0-1,-1 1 1,1-1-1,-1 0 1,1 1-1,0-1 1,-1 0-1,1 1 0,0-1 1,0 1-1,0-1 1,0 0-1,0 2 1,0 1-28,0-2 23,0-1 0,0 1 0,0-1 0,0 1 0,0-1 0,0 1 1,1-1-1,-1 1 0,0-1 0,1 1 0,-1-1 0,1 1 1,-1-1-1,1 1 0,0-1 0,0 0 0,0 0 0,0 1 0,1 0 1,0 2-43,3 3-45,0-1 1,-1 1-1,2-1 1,-1-1 0,1 1-1,0-1 1,0 1-1,0-2 1,1 1-1,0-1 1,14 7 0,-5-4-709,0-1 0,0 0 0,1-1 0,24 4 0,-3-4-1733</inkml:trace>
  <inkml:trace contextRef="#ctx0" brushRef="#br0" timeOffset="1">1158 33 6561,'0'-3'381,"2"-26"3170,-2 29-3511,0 0 0,0 0 1,0 0-1,0 1 1,0-1-1,0 0 0,0 0 1,0 0-1,0 0 1,0 0-1,0 0 0,0 1 1,0-1-1,0 0 1,1 0 282,-1 1-283,0-1 1,0 0-1,0 0 1,0 0-1,1 0 0,-1 0 1,0 0-1,0 0 1,0 0-1,0 0 1,0 0-1,0 0 0,0 0 1,1 0-1,-1 0 1,0 0-1,0 0 0,0 0 1,0 0-1,0 0 1,0 0-1,1 0 0,-1 0 1,0 0-1,0 0 1,0 0-1,1-1 324,-1 1-324,0 0 1,0 0-1,0 0 0,0 0 1,0 0-1,0-1 1,0 1-1,14 42 1152,-14-40-1318,2 8 175,0 0 1,-1 0-1,0 0 0,-1 0 1,0 0-1,-1 0 0,0 0 1,-1 0-1,-5 18 0,1 2-61,-41 164-1147,8-38-5874,36-142 4792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15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0 152 4596,'0'0'-37,"4"3"-238,50 40 254,-44-33 122,0-1 0,1 0 0,1 0-1,-1-1 1,1-1 0,1 0-1,-1-1 1,24 8 0,-20-10-25,1-1 0,-1-1 0,1-1 0,0 0 0,-1-2-1,1 1 1,0-2 0,21-4 0,131-41-213,-143 39 65,384-137-1912,-294 103 792,-13 5 580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0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17 268 6377,'-2'-3'266,"-7"-8"-84,8 11-110,1-1 1,-1 1 0,1 0-1,0-1 1,-1 1-1,1-1 1,-1 1 0,1-1-1,0 1 1,0-1-1,-1 1 1,1-1 0,0 1-1,0-1 1,-1 0-1,1 1 1,0-1 0,0 1-1,0-1 1,0 0-1,0 1 1,0-1 0,0 1-1,0-1 1,0 1 0,0-1-1,1 0 1,-1 1-1,0-1 1,0 1 0,1-2-1,18-5 38,1 0-1,-1 1 0,1 1 1,1 1-1,-1 0 0,22 0 1,33-6 18,-28 1-3,75-24 1,-107 28 20,0-1 0,0-1 0,-1 0 0,1-1-1,-2 0 1,1-1 0,-1 0 0,21-20 0,-27 21 100,1 0 1,0 0 0,0 1-1,0 1 1,1 0 0,14-8 0,-20 13-27,1 5-121,12 12-6,-12-7-7,-2 16-194,-1-1 1,-2 0-1,0 1 1,-2-1-1,0 0 1,-2 0 0,-9 30-1,10-40-428,-2-1-1,1 1 0,-10 15 1,11-23-377,0 0 0,-1-1-1,1 1 1,-10 8 0,8-11-1219,-10 3-139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0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6957,'3'-22'702,"-3"18"12,5-36 2598,-5 37-2361,1 0-630,3-10-168,-3 10-327,-14-12-3530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0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98 146 6489,'12'4'-26,"-5"-3"520,1 1 0,-1 0 0,0 1 1,0 0-1,-1 0 0,9 5 0,-29-2-658,1 1 0,-1 1 0,1 0 0,1 0 1,0 2-1,0 0 0,0 0 0,2 1 0,-18 21 0,24-26 61,1 0 0,0 0 0,0 0 0,0 0 0,1 0 0,0 0 0,0 1 0,1-1 0,-1 1 0,2 0 0,-1-1 0,1 1 0,0 0 0,1 9 0,-1-12 77,1-1 0,0 1 0,0 0-1,0 0 1,0 0 0,1-1-1,0 1 1,0-1 0,0 1-1,0-1 1,0 0 0,1 1-1,-1-1 1,1-1 0,0 1-1,0 0 1,0-1 0,0 1-1,0-1 1,0 0 0,1 0 0,-1 0-1,1 0 1,7 1 0,-3 0 72,1-1 1,0-1-1,0 0 1,0 0-1,-1-1 1,1 0-1,0-1 1,0 1-1,0-2 1,0 1-1,-1-1 1,1-1-1,-1 1 1,1-2-1,-1 1 1,0-1-1,0 0 1,-1-1-1,1 1 1,-1-2-1,0 1 1,0-1-1,-1 0 1,0 0-1,0-1 1,0 0-1,-1 0 1,0 0 0,5-9-1,0-3 102,-1-1-1,-1 1 1,-1-1 0,9-39-1,6-85 1464,-20 123-1279,7-36 779,-9 54-361,0 13-594,-6 82-273,-4 1 1,-27 110 0,2-15-7067,32-164 4397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221 125 7109,'2'-3'80,"-1"1"0,1-1 1,0 0-1,-1 0 0,0 0 0,1-1 1,-1 1-1,0 0 0,-1 0 1,1-1-1,-1 1 0,1 0 0,-1-1 1,0 1-1,0-1 0,-1 1 1,1 0-1,-1-1 0,1 1 0,-1 0 1,0 0-1,-2-5 0,1 5-17,0 0 0,0-1 0,-1 1 0,1 0-1,-1 0 1,0 1 0,0-1 0,0 0 0,0 1 0,0 0-1,0 0 1,-1 0 0,1 0 0,-1 0 0,1 1 0,-1-1-1,-7-1 1,4 2-71,-1 1-1,1 0 0,-1 0 1,1 1-1,-1-1 0,0 2 1,1-1-1,0 1 1,-1 0-1,1 0 0,0 1 1,0 0-1,0 1 0,1-1 1,-1 1-1,1 0 1,-7 6-1,10-8-39,1 1 0,-1-1 1,1 0-1,-1 1 0,1-1 0,0 1 1,0 0-1,0 0 0,0-1 1,1 1-1,-1 1 0,1-1 0,0 0 1,0 0-1,0 0 0,0 1 0,1-1 1,-1 0-1,1 1 0,0-1 0,0 0 1,0 1-1,0-1 0,0 1 0,1-1 1,0 0-1,0 0 0,0 1 0,1 2 1,1 0-30,0 0 1,1-1 0,0 1 0,0-1 0,0 0-1,1 0 1,-1 0 0,1-1 0,0 0-1,1 0 1,-1 0 0,1 0 0,0-1 0,7 4-1,2-1-327,0-1 0,0-1 0,1 0 0,0 0-1,0-2 1,0 0 0,0-1 0,0 0 0,16-2 0,5-3-1054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1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348 251 4848,'0'0'1133,"-12"5"-1045,-38 16-5,45-18-98,0 1 0,1-1 0,-1 1 0,0 0 1,1 0-1,0 1 0,0-1 0,1 1 0,-1 0 0,1 0 0,0 0 0,0 1 1,0-1-1,1 1 0,-2 6 0,-4 6-134,8-16 135,-1 0-1,1 0 1,-1 1-1,1-1 1,0 0-1,0 0 1,0 1-1,0-1 0,1 0 1,-1 0-1,0 1 1,1-1-1,0 0 1,-1 0-1,1 0 1,0 0-1,0 0 1,3 3-1,-3-4 28,-1 0 0,1 0 0,0 0-1,0 0 1,0 0 0,0-1 0,0 1 0,0 0 0,0-1-1,0 1 1,0-1 0,1 0 0,-1 1 0,0-1-1,0 0 1,0 1 0,1-1 0,-1 0 0,0 0-1,0 0 1,1 0 0,-1 0 0,1-1 0,18-2 213,-16 2-175,-1 0 0,1 0 0,0-1 0,-1 1 0,1-1 1,-1 1-1,0-1 0,0 0 0,1-1 0,-1 1 0,-1 0 1,6-6-1,-1 2 114,-3 3-106,-1-1 0,1 1 0,-1 0 0,0-1 0,0 1 0,-1-1 0,1 0 0,-1 0 0,0 0 0,0 0 0,0-1 0,0 1 0,-1 0 0,1-1 0,-1 1 1,0-1-1,-1 0 0,1 1 0,-1-1 0,0 0 0,0 1 0,0-1 0,-1 1 0,0-1 0,0 0 0,-2-5 0,1 4-11,-1 0 0,0 0 0,0 0 0,-1 0 0,0 1-1,0-1 1,0 1 0,-1 0 0,1 0 0,-1 1 0,0-1 0,-1 1 0,1 0 0,-1 1 0,1-1 0,-1 1 0,-11-4 0,5 3 2,1 1-1,0 0 1,-1 1-1,0 0 1,1 1-1,-1 0 1,0 1 0,0 0-1,0 1 1,-20 3-1,25-2-66,1-1-1,0 1 0,-1 0 1,1 0-1,0 1 1,0 0-1,0 0 0,1 0 1,-1 0-1,1 1 1,0 0-1,0 1 0,0-1 1,0 1-1,1 0 1,0 0-1,0 0 0,0 0 1,0 1-1,-4 11 1,6-13-30,1-1 1,0 1 0,0 0 0,0 0-1,1 0 1,-1-1 0,1 1 0,0 0 0,0 0-1,0 0 1,1 0 0,-1 0 0,1 0 0,0-1-1,3 8 1,-2-5-14,1 0 0,0-1 0,1 1 0,0-1-1,-1 0 1,2 0 0,-1 0 0,0-1 0,6 5 0,1-1-34,-1 0 0,1-1 1,1-1-1,-1 0 0,1 0 1,0-1-1,0-1 0,0 0 1,14 3-1,-12-5 87,0 0 0,0 0 0,1-2 0,-1 0 0,0 0 0,1-2 0,-1 1 0,0-2 0,0 0 0,0-1-1,-1 0 1,1-1 0,-1 0 0,0-1 0,14-9 0,-14 6 111,-1 0 1,0-1-1,-1 0 0,0-1 0,0 0 0,-1-1 1,0 0-1,-1 0 0,-1-1 0,0 0 0,-1-1 1,0 1-1,9-29 0,0-16 1331,10-62 0,-21 90-763,-4 25 474,0 20-1009,-3 49-81,-16 112-1,-23 107-4401,43-237-50,1-28 1504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1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77 6765,'-10'-9'644,"-7"-6"76,67-4-648,-25 16-76,1 1-132,11-2-172,1 1-168,-2-2-424,12-2-1269,2-2-183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2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12 161 5921,'-8'4'2,"7"-4"31,1 0 0,0 0 0,0 0 0,0 0-1,0 0 1,-1 0 0,1 0 0,0 1 0,0-1 0,0 0-1,0 0 1,0 0 0,0 0 0,-1 0 0,1 1 0,0-1-1,0 0 1,0 0 0,0 0 0,0 0 0,0 1 0,0-1-1,0 0 1,0 0 0,0 0 0,0 0 0,0 1 0,0-1-1,0 0 1,0 0 0,0 0 0,0 1 0,0-1 0,0 0-1,0 0 1,0 0 0,0 0 0,0 1 0,0-1 0,0 0-1,0 0 1,1 0 0,-1 0 0,0 1 0,0-1 0,0 0-1,0 0 1,0 0 0,0 0 0,1 0 0,-1 0 0,0 0-1,0 1 1,0-1 0,0 0 0,1 0 0,-1 0 0,0 0-1,0 0 1,0 0 0,0 0 0,1 0 0,-1 0 0,0 0-1,21 7 121,0 0 0,0-2-1,42 6 1,76 1 103,-95-10-203,-21 0-19,104 2 26,-116-4-129,0-1 1,0 0-1,0-1 0,-1 0 1,1-1-1,0 0 1,-1-1-1,20-9 0,-28 12 41,0 0-1,0 0 1,0 0-1,-1-1 0,1 1 1,0-1-1,-1 1 1,1-1-1,-1 1 0,1-1 1,-1 0-1,0 0 0,1 0 1,-1 0-1,0 0 1,0 0-1,-1 0 0,1 0 1,0 0-1,-1 0 0,1-1 1,-1 1-1,0 0 1,0 0-1,0-5 0,-1 2-12,0 0-1,-1 0 1,1 0 0,-1 0-1,0 0 1,-1 0-1,1 0 1,-1 0-1,0 1 1,-5-6-1,-57-70 147,62 77 1246,16 7-1069,-13-4-280,14 4 113,0 1 0,-1 0 0,0 1-1,0 0 1,0 1 0,21 16 0,-23-14-1,0 0 0,-1 1 0,0 1 0,-1 0 0,0 0-1,-1 1 1,10 17 0,-16-25-121,0 1-1,0 0 1,-1-1-1,1 1 0,-1 0 1,0 0-1,0 0 1,0 0-1,-1 0 0,0 0 1,0 0-1,0 0 1,-1 0-1,1 0 0,-1 0 1,-1 0-1,1 0 1,-1 0-1,1 0 0,-1-1 1,0 1-1,-1-1 0,1 1 1,-4 3-1,-2 1-508,0 0 0,-1 0 0,1-1 0,-2 0 0,1-1 0,-1 0 0,0-1-1,0 0 1,-1 0 0,0-1 0,-14 5 0,-15 2-1953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2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6573,'0'0'1456,"4"8"-1268,1 3-121,-1 0 1,-1 0 0,0 1-1,0-1 1,-2 1 0,2 22-1,-14 191 287,-6-74-5392,14-132 2888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3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6197,'0'-5'90,"0"0"0,1 0 0,-1 1 0,1-1 0,0 0 0,1 0 0,-1 1 0,1-1 1,0 1-1,0-1 0,0 1 0,0 0 0,1 0 0,4-6 0,-2 5 22,0 0 0,0 0 0,1 0 0,0 1 1,0 0-1,0 0 0,0 0 0,12-4 0,8-1 91,1 1 1,-1 1 0,1 2-1,29-3 1,-39 6-169,238-20 269,-83 18-5334,-143 6 2002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3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6981,'0'0'-32,"9"5"82,32 17 68,2 2 123,55 39 0,-85-53-199,0 1 0,0 1 0,-1-1-1,-1 2 1,0 0 0,0 0 0,-2 1 0,11 18 0,-14-20-11,0 0 1,-1 1-1,-1 0 0,0-1 1,0 2-1,-2-1 0,1 0 1,-2 1-1,1 16 0,-2-25-17,0 1 0,-1-1 0,1 0 0,-1 0 0,0 0-1,0 0 1,-1 0 0,0 0 0,0 0 0,0 0 0,0 0-1,-1-1 1,1 1 0,-1-1 0,0 0 0,-1 0 0,1 0-1,-1 0 1,1-1 0,-1 1 0,0-1 0,-1 0-1,1 0 1,0 0 0,-1-1 0,-5 2 0,9-3-7,0-1 1,-1 1 0,1-1-1,-1 1 1,1-1 0,0 0-1,-1 0 1,1 0-1,-1 0 1,1 0 0,-1 0-1,1 0 1,-1-1-1,1 1 1,0 0 0,-3-2-1,0 1 20,2 1-14,0-1-1,0 0 1,0 1-1,1-1 1,-1 0-1,0 0 1,0-1-1,0 1 0,1 0 1,-1-1-1,0 1 1,1-1-1,-1 1 1,1-1-1,0 1 1,0-1-1,-1 0 0,1 0 1,0 0-1,-1-3 1,3-4 44,1 0-59,1 0 0,0 0 0,1 1 0,0-1 0,0 1 0,1 0 0,0 0 0,1 1 0,-1 0 0,14-13 0,-6 8-66,0 1 0,1 0 0,1 1-1,0 1 1,20-10 0,17-3-1385,2 2-1,86-21 1,-127 38 990,26-7-1565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4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36 4896,'3'-2'72,"4"-2"-68,-7 4 5,0 0 1,1 0-1,-1 0 0,0 0 0,0 0 0,0-1 0,1 1 0,-1 0 0,0 0 1,0 0-1,0 0 0,0 0 0,0-1 0,1 1 0,-1 0 0,0 0 0,0 0 1,0-1-1,0 1 0,0 0 0,0 0 0,0 0 0,0-1 0,0 1 0,0 0 1,1 0-1,-1 0 0,0-1 0,0 1 0,-1 0 0,1 0 0,0-1 0,0 1 1,0 0-1,0 0 0,0 0 0,0-1 0,0 1 0,0 0 0,0 0 0,0 0 1,0-1-1,-1 1 0,1 0 0,0 0 0,0 0 0,0 0 0,0-1 1,0 1-1,-1 0 0,1 0 0,0 0 0,0 0 0,0 0 0,-1 0 0,1-1 1,-34-15 20,34 16-29,-1 0 1,0-1 0,1 1 0,-1-1-1,0 1 1,1 0 0,-1 0 0,0-1-1,0 1 1,1 0 0,-1 0 0,0 0-1,0 0 1,1 0 0,-1 0 0,0 0 0,0 0-1,1 0 1,-2 1 0,-23 4-21,1 0 1,1 2-1,-1 1 0,-30 16 1,40-18-69,1 1 1,0 1 0,0 1-1,1-1 1,0 2 0,1 0-1,0 0 1,-18 22 0,28-31 68,0 1 1,0-1 0,0 1-1,0-1 1,1 1 0,-1 0-1,0-1 1,1 1 0,-1 0-1,1-1 1,-1 1 0,1 0-1,0 0 1,0-1 0,0 4-1,4 0-46,1 1 58,0 0 1,1-1-1,-1 0 1,1 0 0,1-1-1,-1 1 1,1-1-1,-1-1 1,1 1-1,0-1 1,11 3-1,16 6 31,-2-2-23,34 17 0,-66-27-2,4 1 2,0 1 0,-1 0-1,0 0 1,1 0 0,-1 0-1,5 4 1,-7-4 42,-6 4-22,-3 2-13,0 0 0,0-1 0,-1 0 0,0 0 0,-1-1 0,1 0 0,-1-1 0,0 0 0,-1 0 0,-12 3 0,5-2-62,-89 26 179,95-29-399,-1 0-1,-1-1 0,1 0 1,0-2-1,-25 0 1,28-3-566,-19-6 616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16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27 252 3396,'0'0'39,"-3"1"-28,-9 3-7,9-3 23,-1 9 55,4-10-71,-1 1 0,1 0 1,-1-1-1,1 1 1,0-1-1,-1 1 0,1 0 1,0-1-1,0 1 1,-1 0-1,1 0 0,0-1 1,0 1-1,0 0 1,0-1-1,0 1 0,0 0 1,0 0-1,0-1 1,0 1-1,0 0 0,0 0 1,0-1-1,1 2 1,0 9 165,1 0 1,0 0-1,1 0 1,0-1-1,8 19 1,-9-25-104,0-1-1,1 1 1,-1-1 0,0 0 0,1 0-1,0 0 1,0 0 0,0 0 0,0-1-1,0 1 1,1-1 0,-1 0 0,1 0 0,-1 0-1,1 0 1,0-1 0,0 1 0,-1-1-1,1 0 1,8 1 0,7 0 69,0-1-1,0-1 1,0 0 0,25-5-1,78-18 137,-80 14-195,578-146 46,-250 57-1039,41-4-2334,-293 72 1587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3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59 5553,'3'-2'124,"4"-1"-195,-7 3 127,0 0 0,1 0 0,-1-1 0,0 1 0,0 0 0,1-1 0,-1 1 0,0 0 0,1 0 0,-1-1 0,0 1 0,0-1 0,0 1 0,1 0 0,-1-1 0,0 1 0,0 0 0,0-1 0,0 1 0,0-1 0,0 1 0,0 0 0,0-1 0,0 1 0,0-1 0,0 1 0,0 0 0,0-1 0,0 1 0,0-1 0,0 1 0,0 0 0,-1-2 0,-13-23 222,6 17-24,0 6-189,0 0 0,0 1 0,0 0 0,0 0 0,0 1 0,0 0-1,0 0 1,0 1 0,0 0 0,0 1 0,0 0 0,1 0 0,-1 0 0,0 1 0,1 0 0,0 1 0,-12 7-1,7-4-148,0 1 0,1 0-1,0 1 1,1 0 0,0 0-1,0 1 1,1 1 0,1-1-1,-15 25 1,21-34 62,1 1 0,0 0 0,0 0 0,0 0 0,0 0 1,0 0-1,0 0 0,1 0 0,-1 0 0,1 0 0,-1 1 0,1-1 0,0 0 1,0 0-1,0 0 0,0 1 0,0-1 0,0 0 0,1 0 0,-1 0 0,1 0 1,0 1-1,-1-1 0,1 0 0,0 0 0,0 0 0,0-1 0,1 1 1,-1 0-1,0 0 0,1-1 0,-1 1 0,1 0 0,-1-1 0,1 0 0,0 1 1,0-1-1,-1 0 0,1 0 0,0 0 0,0 0 0,0 0 0,1 0 0,-1-1 1,3 2-1,4 0 9,-1 0 0,1 0 0,-1-1 1,1 0-1,-1-1 0,1 0 0,0 0 0,-1-1 1,1 0-1,14-3 0,-13 0 46,0 0-1,0 0 1,0-1-1,0 0 1,-1 0 0,0-1-1,0-1 1,0 1 0,-1-2-1,0 1 1,-1-1-1,9-10 1,-14 15 20,-2 2 0,-1 12-54,-2 18-33,3-26 29,-1 0 1,1 0-1,0-1 0,0 1 0,0 0 0,1 0 0,-1-1 0,1 1 0,-1 0 1,1-1-1,0 1 0,0 0 0,0-1 0,1 1 0,-1-1 0,0 0 0,1 1 1,-1-1-1,1 0 0,0 0 0,0 0 0,0 0 0,4 3 0,-1-2 3,-1 0-1,1 0 1,0 0 0,0-1-1,0 0 1,0 0-1,1 0 1,-1-1-1,6 2 1,3-2 3,0-1 0,-1 0 0,1 0-1,0-1 1,0-1 0,-1-1 0,1 0 0,-1 0 0,0-2-1,0 1 1,0-2 0,0 0 0,19-12 0,-10 4 104,-1-1 1,0-1 0,-1-1-1,-1-1 1,-1 0 0,23-29-1,-38 42-18,8-10 10,-11 15-90,0 1 1,0-1 0,0 0 0,0 0 0,0 0 0,0 0-1,0 1 1,0-1 0,0 0 0,0 0 0,0 0 0,0 0-1,0 1 1,0-1 0,0 0 0,0 0 0,0 0 0,1 0-1,-1 0 1,0 0 0,0 0 0,0 1 0,0-1 0,0 0-1,0 0 1,1 0 0,-1 0 0,0 0 0,0 0 0,0 0-1,0 0 1,1 0 0,-1 0 0,0 0 0,0 0 0,0 0-1,0 0 1,1 0 0,-1 0 0,0 0 0,0 0 0,0 0-1,0 0 1,0 0 0,1 0 0,-1 0 0,0 0 0,0 0-1,0 0 1,0 0 0,0 0 0,1 0 0,-1-1 0,0 1-1,0 0 1,0 0 0,0 0 0,0 0 0,0 0 0,0 0-1,1-1 1,-1 1 0,0 0 0,0 0 0,0 0 0,0 0-1,3 42-306,18 82 0,-18-113-82,6 18-134,1-6-2838,-1-6 1023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4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0 294 6349,'0'-25'502,"2"0"0,0 0 1,2 0-1,1 0 0,0 1 1,13-34-1,-12 40-205,-1 0 1,3-19-1,-7 33-369,-3 0-217,-1-1-707,1 7 420,1 18 278,1-12 288,1 0 0,0-1-1,0 1 1,0 0 0,1-1 0,5 13 0,18 40 166,-3 0 1,-3 2-1,15 78 1,-21-81 206,-12-55-239,1-1 37,-2-3-155,1 1-1,-1-1 1,0 0 0,0 0 0,0 1 0,0-1 0,0 0 0,0 1-1,0-1 1,1 0 0,-1 0 0,0 1 0,0-1 0,0 0 0,0 0 0,1 0-1,-1 1 1,0-1 0,0 0 0,1 0 0,-1 0 0,0 0 0,0 1-1,1-1 1,-1 0 0,0 0 0,1 0 0,-1 0 0,0 0 0,0 0 0,1 0-1,-1 0 1,0 0 0,1 0 0,-1 0 0,0 0 0,1 0 0,-1 0-1,0 0 1,0 0 0,1 0 0,-1-1 0,0 1 0,0 0 0,1 0 0,-1 0-1,0 0 1,0 0 0,1-1 0,-1 1 0,0 0 0,0 0 0,1 0-1,-1-1 1,0 1 0,0 0 0,0-1 0,22-19 24,1 1-1,44-30 1,-59 48-39,-5 1 7,0 0 1,1 0-1,-1 0 1,0 1-1,1-1 1,-1 1-1,0 0 1,6 2-1,3 9 3,-9-8 0,2 3-17,0 1 0,0 0-1,-1 1 1,0-1 0,0 1 0,-1 0 0,4 15-1,-5-15-88,0-1-1,1 0 0,0 0 0,0 0 1,1 0-1,0-1 0,0 1 0,7 7 0,-10-13 14,1 0 0,0 0 0,0 0-1,0 0 1,1-1 0,-1 1-1,0-1 1,1 1 0,-1-1-1,1 0 1,-1 0 0,1 0-1,0 0 1,-1-1 0,1 1-1,0-1 1,-1 0 0,1 1 0,3-2-1,3 1-133,-1-1 1,1-1-1,-1 0 0,12-4 0,-18 5 215,11-3-139,-1-2 0,1 0 1,-1 0-1,0-1 0,0 0 1,-1-1-1,0 0 0,-1-1 1,13-13-1,-10 8 250,0-1 1,-2-1-1,1 0 1,-2 0-1,14-29 0,-18 20 359,-5 21-44,-3 0-220,-5-12-11,5 12 547,-2 15-609,-10 32-1,11-26-1,8 3 11,0 1 1,2-1 0,0 0 0,11 20 0,-8-21 10,-2 1 1,0 1 0,-1-1-1,5 29 1,-12-45-141,1-1 1,-1 1-1,0-1 1,0 1-1,0-1 1,-1 1-1,1-1 1,-1 1-1,0-1 1,0 0-1,0 1 1,0-1-1,0 0 1,-1 0-1,1 0 0,-1 0 1,0 0-1,0 0 1,0 0-1,-1-1 1,1 1-1,-1-1 1,1 1-1,-1-1 1,0 0-1,0 0 1,-6 3-1,1-1-512,-1-1-1,0 0 0,1 0 0,-1 0 1,-1-1-1,1-1 0,0 0 0,-18 0 1,3-1-2000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4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6401,'0'0'802,"4"-3"-625,0 0-144,1 1-1,0-1 0,-1 1 1,1 0-1,0 0 1,0 1-1,0-1 1,1 1-1,-1 0 1,9 0-1,67 0 196,-39 1-161,27-1-264,139-7-532,-72-11-3015,-104 11 2238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4544,'0'0'162,"7"6"-28,0 1-69,-1 0 0,1 1 0,-2 0 0,1 0 0,-1 0 0,0 0 0,0 1 0,-1 0 0,5 15 1,5 24 401,14 95 0,-24-113-448,-2 1-1,-1-1 1,-1 1 0,-6 43 0,5-67-193,0-2-45,1 0 0,-1 0 0,0 0 0,-1 0 0,1 0-1,-1 0 1,0 0 0,0 0 0,0-1 0,-1 1 0,1-1-1,-1 0 1,-6 7 0,-7 5-1202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5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1 339 4836,'7'-27'274,"1"1"0,1 0 0,1 1-1,2-1 1,0 2 0,18-26-1,-22 38-141,0 1-1,1 0 0,0 1 0,1 0 1,0 0-1,0 1 0,1 1 0,0-1 1,1 2-1,0 0 0,0 0 1,0 1-1,25-8 0,-35 13-145,0 0 0,-1 1 0,1 0 1,0-1-1,0 1 0,0 0 0,0 0 0,0 0 0,-1 0 0,1 0 0,3 1 0,0 0-41,-3-1 29,0 0 0,-1 0 1,1 0-1,0 0 0,-1 1 0,1-1 0,-1 1 0,1-1 0,-1 1 0,1-1 1,-1 1-1,1 0 0,-1 0 0,1 0 0,-1 0 0,0 0 0,3 2 1,0 1-79,1-1-181,-1 0-1,0 0 1,0 0 0,0 1 0,0-1 0,-1 1 0,1 0 0,-1 0 0,0 1 0,0-1-1,-1 1 1,1-1 0,2 8 0,2 6-1666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5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0 557 5288,'0'0'47,"11"-3"14,46-15 58,0-2-1,-2-2 0,92-52 0,-128 61 159,-1-2 1,24-22 0,-18 14-66,-22 22 610,1 6-659,7 17-11,-7-10-7,-8 64 156,-13 169-2781,17-237 535,-4 14-271</inkml:trace>
  <inkml:trace contextRef="#ctx0" brushRef="#br0" timeOffset="1">369 96 6361,'0'-21'320,"3"-5"88,-3-3-208,-6 10-1896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6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6 5529,'3'1'40,"0"0"0,1 0 0,-1 0 0,0-1 0,0 1 0,0-1 0,1 0 0,-1 0 1,0 0-1,0 0 0,1 0 0,-1-1 0,0 1 0,0-1 0,0 0 0,0 0 0,6-3 1,-5 2 109,-16 4-575,-38 9 204,45-8 143,1-1 0,-1 0 0,0 1 0,1 0 0,-1 0 0,1 0 0,0 1 0,0-1 0,1 1 0,-1 0 0,1 0 0,-1 1 0,1-1 0,0 1 0,1-1 0,-3 7 0,3-8 27,1-1 22,0 0 0,0 0 0,0-1 0,0 1 0,0 0 0,0 0 0,1 0 0,-1 0 0,1 0 0,-1 0 0,1 0 0,0 0 0,0 0 0,0 0 0,0 0 0,0 0 0,0 0 0,1 0 0,-1 0 0,1 0 0,-1 0 0,1 0 0,0 0 0,0 0 0,1 2 0,0-2 44,0 0 1,0 0-1,0 0 0,0 0 0,1 0 0,-1-1 0,1 1 0,-1-1 0,1 1 0,-1-1 0,1 0 0,0 0 1,5 1-1,-4-1 361,2-3-144,41-14 609,-44 15-573,0 0-24,-3 0-223,1 1 1,0 0 0,-1 0 0,1-1 0,-1 1 0,1 0-1,0 0 1,-1 0 0,1-1 0,0 1 0,-1 0 0,1 0-1,0 0 1,-1 0 0,1 0 0,-1 1 0,1-1 0,0 0-1,-1 0 1,1 0 0,0 0 0,-1 1 0,1-1 0,-1 0-1,1 1 1,-1-1 0,1 0 0,-1 1 0,1-1 0,-1 1-1,1-1 1,-1 1 0,1-1 0,-1 1 0,1-1-1,-1 1 1,0-1 0,0 1 0,1-1 0,-1 1 0,0 0-1,0-1 1,1 1 0,-1 0 0,0-1 0,0 1 0,0 0-1,0-1 1,0 1 0,0 0 0,-2 40 133,1-40-126,-42 332 892,43-327-920,-1 1 0,0-1 0,-1 0 0,1 0 0,-1 0 0,-4 8 0,5-12-12,0 0 0,0-1-1,-1 1 1,1 0 0,0-1-1,-1 1 1,1-1 0,-1 1-1,1-1 1,-1 0 0,0 0-1,0 0 1,1 0 0,-1 0 0,0 0-1,0 0 1,0 0 0,0-1-1,0 1 1,-4 0 0,2-1-114,-2-5-48,2 2 134,0 1-4,1-1 0,0 0 0,-1 0 0,1 0 0,0 0 0,1 0 0,-1 0 0,0-1 0,1 1 0,0-1 0,0 0 0,0 0 0,0 0 0,1 0 0,-1 0 0,1 0 0,0 0 0,0 0 0,1-1 0,-1-7 0,2 3 11,1-1 1,0 0-1,1 1 0,0-1 1,0 1-1,1 0 1,0 0-1,0 0 1,1 1-1,1-1 1,-1 1-1,14-14 1,12-5 113,0 3 1,2 0-1,1 2 1,66-32 0,49-32 870,-50 8 237,-97 76-836,-1 10-301,2 15 0,-2 0 0,-1 0 0,-3 35 1,-16 78 97,7-57-88,13-58-60,0-17-8,0-3 0,-1-1 0,0 1 0,0-1 0,1 1 0,-1-1 0,0 1-1,1 0 1,-1-1 0,0 1 0,1-1 0,-1 1 0,1-1 0,-1 0 0,1 1 0,-1-1 0,1 1 0,-1-1 0,1 0 0,-1 1 0,1-1 0,-1 0 0,1 0-1,0 0 1,-1 1 0,1-1 0,0 0 0,-1 0 0,1 0 0,-1 0 0,1 0 0,0 0 0,-1 0 0,1 0 0,0 0 0,-1 0 0,1-1 0,0 1 0,-1 0-1,1 0 1,-1-1 0,1 1 0,-1 0 0,1-1 0,-1 1 0,1 0 0,-1-1 0,1 1 0,0-1 0,25-18-66,-1 0 1,-1-2-1,42-46 0,-36 34 14,2 0-1,40-31 0,-72 63 61,1 1-1,0-1 0,0 0 0,0 1 1,0-1-1,0 1 0,0-1 0,0 1 1,0-1-1,0 1 0,0 0 0,0-1 0,0 1 1,1 0-1,1 0 0,7-1 22,-5 4 0,-1 1-16,-1 0 1,1-1 0,0 1-1,-1 1 1,0-1 0,0 0-1,0 1 1,-1 0 0,0 0-1,0-1 1,0 1 0,0 1-1,-1-1 1,1 0 0,-1 0-1,-1 0 1,1 1 0,-1 5-1,0 40 74,0-32-109,-1 0-1,2 0 0,1-1 0,0 1 1,6 19-1,-7-34-8,0 0 0,0 0 0,1 0 0,0-1 0,0 1 0,0-1-1,0 1 1,0-1 0,1 0 0,-1 0 0,1 0 0,0 0 0,0 0 0,0-1 0,0 1 0,0-1 0,1 0 0,-1 0 0,1 0 0,0 0 0,-1-1 0,1 1 0,0-1 0,0 0 0,0 0 0,0 0-1,0-1 1,8 0 0,-2 0-137,0-2-1,0 0 1,0 0-1,-1 0 1,18-8-1,-18 5 17,0 0 0,-1-1-1,1 0 1,-1 0 0,-1-1 0,1 0 0,-1 0-1,0-1 1,0 0 0,-1 0 0,0-1 0,-1 0-1,9-18 1,7-19-1322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7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228 242 4344,'10'-39'412,"-1"0"-1,-3 0 1,4-73 0,-13 101-188,1 9-58,-1 8 815,-66 359-516,64-331-833,0-7-955,2 0 0,0 42 0,5-45-311</inkml:trace>
  <inkml:trace contextRef="#ctx0" brushRef="#br0" timeOffset="1">0 344 4920,'21'-26'-68,"6"21"52,-6 3 24,22-2 12,-17 1-60,3 1-56,2-1-24,5-2-48,-2-2-92,2 1-188,0-5-824,-2 5 668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7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0 3764,'0'0'2993,"-4"10"-2906,-58 130-208,61-137 85,1 0-1,-1 0 1,1 0-1,-1 0 1,1 0-1,0 0 1,0 0-1,1 0 1,-1 0-1,0 0 0,1 0 1,0 0-1,1 3 1,17 42-761,-9-27 206,-2 13-1492,-8-31 1198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8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3780,'0'0'1350,"0"9"-1143,0-5-154,0 20 37,0-23-77,0 0-1,0 0 1,0 0 0,0 0-1,1 0 1,-1 0-1,0-1 1,1 1-1,-1 0 1,0 0-1,1 0 1,-1 0-1,1 0 1,0-1-1,-1 1 1,1 0-1,-1 0 1,1-1 0,0 1-1,0 0 1,-1-1-1,1 1 1,1 0-1,3 0 52,0 0 0,1-1 0,-1 1 0,0-1 1,0 0-1,1 0 0,-1-1 0,0 1 0,9-3 0,-7 1 37,7-1 43,1-1 0,-1 0 0,-1-1-1,1-1 1,-1 0 0,0-1 0,0-1 0,13-9 0,-19 12-76,0 0 0,-1-1 0,1 0 0,-1 0 0,0 0 1,-1-1-1,1 0 0,-1 0 0,-1 0 0,1 0 0,-1-1 1,0 0-1,-1 0 0,4-15 0,-7 4 100,-1 14-138,-4-2 50,2 5-61,1 0-13,1 1 0,-1-1 0,0 1 0,0-1 0,0 1 0,0 0 0,0 0 0,0 0-1,0 0 1,0 0 0,0 1 0,0-1 0,0 1 0,-1-1 0,1 1 0,0 0 0,-3 0 0,-1-1-7,4 0-2,0 1 1,0 0-1,0 0 1,0 0-1,0 0 1,0 0-1,0 0 1,0 1-1,0-1 1,0 1-1,0-1 1,0 1-1,0 0 1,-3 1 0,-8 4-41,1 0 0,0 0 0,0 1 0,0 1 0,1 0 1,-16 14-1,22-17 9,-1 1 0,1-1 0,0 1 0,0 0 0,1 1 0,0-1 0,0 1 0,1 0 0,-1 0 0,1 0 0,1 0-1,-1 1 1,-1 13 0,3-17 22,1 0-1,0 0 0,0 0 1,1 0-1,-1 0 0,1 0 1,0 0-1,0-1 0,0 1 0,0 0 1,0-1-1,1 1 0,0-1 1,0 1-1,0-1 0,0 0 1,1 0-1,-1 0 0,1 0 0,-1 0 1,1 0-1,0-1 0,0 1 1,1-1-1,-1 0 0,0 0 1,1 0-1,-1 0 0,1-1 0,6 2 1,4 2-51,-1-1 0,1-1 0,0 0 0,1-1 0,-1-1 0,26 0 0,-23-2 13,0-1 0,-1 0 0,1-1 0,-1-1 0,0 0 0,0-1 0,0-1 0,-1-1 0,0 0 0,24-15 0,-18 7 1,-1-1-1,-1-1 0,0 0 0,-1-1 0,-1-1 0,18-28 0,-2-3 155,-24 35 37,1 0 0,0 0-1,1 1 1,14-14 0,-23 26 595,0 10-583,0 4-93,0 1 0,-1-1-1,0 1 1,-1-1-1,0 1 1,-1 0 0,-1-1-1,-4 19 1,-12 49-6,-16 81 165,30-131-2025,0 45-1,4-70-53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17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173 160 4928,'-60'-20'-243,"31"11"1345,-55-24 0,96 35-992,12 1-53,490 49 599,-487-51-637,36 3 119,0-4 0,111-12 0,-166 10-120,0 1 0,0-2 0,0 1 0,15-8 0,-23 10-17,1-1 0,0 1 0,0-1 1,-1 1-1,1-1 0,0 0 0,-1 1 0,1-1 0,-1 0 0,1 0 0,-1 1 0,1-1 0,-1 0 0,0 0 0,1 0 0,-1 1 0,0-1 0,0 0 0,0 0 0,1 0 0,-1 0 0,0 0 0,0 0 0,0 0 0,0 1 0,-1-1 0,1 0 0,0 0 0,0 0 0,0 0 0,-1 0 0,1 0 0,-1 0 0,-11-23 14,12 23-18,-5-7 84,0-1 1,0 1-1,-1 0 0,0 0 1,0 1-1,-1 0 0,-8-7 1,13 12 92,1-1-19,-3 0 295,7 11-395,9 17-337,-10-21 278,-2-3-14,0-1 1,1 1-1,-1-1 1,0 1-1,1-1 0,-1 1 1,0-1-1,0 1 1,1-1-1,-1 1 1,0 0-1,0-1 0,0 1 1,0-1-1,0 1 1,0 0-1,0-1 1,0 1-1,0-1 0,0 1 1,0 0-1,0-1 1,-1 1-1,1 0 0,-3 6-356,0-1 0,-1 1 0,1-1-1,-1 0 1,0 0 0,-1-1 0,1 1-1,-1-1 1,0 0 0,-8 5-1,-16 11-2693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8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81 5753,'-8'-10'1900,"34"-20"-1604,4 23-288,-12 5-124,27-4-604,-20 1 52,6-1-705,4-2-355,-1 1 232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58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 4656,'0'0'2567,"-12"3"-2401,-39 10-18,47-12-128,-1 1 0,0 0 0,1 0 0,-1 0 0,1 1 0,0 0 0,0 0 0,0 0 0,0 0 0,1 1 0,-1-1 0,1 1 0,0 0 0,0 0 0,0 0 0,0 0 0,1 0 0,0 1 0,0-1 0,0 1 0,0 0 0,1 0 0,0-1 0,0 1 0,-1 9 0,2-8-9,0 0 0,0 1 1,1-1-1,0 0 0,0 0 1,1 0-1,0 0 0,0 0 1,0-1-1,0 1 0,1 0 1,0-1-1,7 10 0,-3-6-1,0 1 1,0-2-1,1 1 0,0-1 1,1 0-1,12 9 0,-13-12-260,0-1 0,1 0-1,-1 0 1,1 0 0,0-1-1,0 0 1,0-1 0,0 0-1,0-1 1,0 1 0,0-2-1,1 1 1,-1-1 0,0-1-1,1 0 1,-1 0 0,0-1-1,9-2 1,30-12-1425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1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41 105 3572,'10'-24'1066,"27"-46"-1,-35 67-958,5 0 62,-7 2-159,1 1 0,-1-1 0,0 1-1,1 0 1,-1-1 0,1 1 0,-1 0 0,1 0 0,-1-1 0,1 1-1,-1 0 1,1 0 0,-1 0 0,1 0 0,-1 0 0,1 0 0,-1 0-1,1 0 1,-1 0 0,1 0 0,-1 0 0,1 0 0,-1 0 0,1 0-1,-1 0 1,1 0 0,-1 0 0,1 1 0,-1-1 0,1 0 0,-1 0-1,1 1 1,-1-1 0,1 1 0,7 7 57,0 0-1,-1 0 1,0 1 0,-1 0 0,0 0-1,0 1 1,-1 0 0,0 0 0,0 0-1,-1 0 1,-1 1 0,4 21 0,3 18 223,5 76 1,-10 209 396,-27 0-272,0 24 32,13-186 1037,9-169-746,-4-13-551,-47-120 263,-16-38-89,23 62-399,43 102 6,3 16-28,-1-3 54,1 5 2,1 0 0,0 0 0,1 0 1,1-1-1,9 20 0,-12-30 5,-1 0-1,1-1 0,1 0 1,-1 1-1,0-1 0,1 0 1,0 0-1,-1 0 1,1 0-1,1-1 0,-1 1 1,0-1-1,0 0 0,1 0 1,0 0-1,-1 0 1,1 0-1,0-1 0,0 0 1,-1 0-1,1 0 0,0 0 1,0-1-1,0 1 1,0-1-1,0 0 0,0 0 1,1-1-1,3 0 0,53-13-366,-1-3-1,-2-3 0,91-42 1,-117 48 146,444-236-6362,-379 192 4312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2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18 6261,'14'-16'440,"-14"15"-434,0 1 1,0 0 0,0 0-1,0 0 1,0 0 0,0 0 0,1 0-1,-1 0 1,0 0 0,0 0-1,0 0 1,0 0 0,0 0 0,1 0-1,-1 0 1,0 0 0,0 0-1,0 0 1,0 0 0,0 0-1,1 0 1,-1 0 0,0 0 0,0 0-1,0 0 1,0 0 0,0 0-1,1 0 1,-1 1 0,0-1 0,0 0-1,0 0 1,0 0 0,0 0-1,0 0 1,0 0 0,0 0-1,1 1 1,-1-1 0,0 0 0,0 0-1,0 0 1,0 0 0,0 0-1,0 0 1,0 1 0,0-1 0,0 0-1,0 0 1,0 0 0,0 1-1,-2 30 225,2-27-261,-4 15 72,-1 0 0,-1 0 0,-1-1-1,-1 0 1,0 0 0,-1 0 0,-15 20 0,20-30-26,-36 57-295,-3-2 1,-2-2-1,-92 97 1,136-157 233,1 0 1,-1 0 0,1-1 0,-1 1 0,1 0 0,-1 0 0,0-1-1,1 1 1,-1-1 0,0 1 0,0-1 0,1 1 0,-1-1-1,0 1 1,0-1 0,0 1 0,0-1 0,0 0 0,1 0 0,-1 1-1,0-1 1,0 0 0,0 0 0,0 0 0,0 0 0,0 0-1,0 0 1,0 0 0,-1-1 0,1 0-23,0 0 0,0-1 0,0 1 0,0 0 0,1 0 0,-1-1 0,0 1 0,1-1 0,-1 1 0,1-1 1,-1 1-1,1-2 0,-2-2 279,2-11-286,7-34 45,0-4 1001,24-98 0,-30 149-896,0 0-1,0 0 0,1 1 1,-1-1-1,1 0 1,-1 0-1,1 1 0,0-1 1,0 1-1,4-4 1,-5 5-40,0 0 1,0 0-1,1 0 1,-1 0-1,0 1 1,1-1-1,-1 1 1,1-1-1,-1 1 1,1-1-1,-1 1 1,1 0-1,-1 0 0,1 0 1,-1 0-1,3 0 1,2 1 26,-1 1 0,0-1 0,0 1 0,0 1 0,0-1 0,0 1 0,0 0 0,0 0 0,-1 0-1,7 7 1,52 47 447,58 68 0,15 15-1801,-133-137 935,0-1-1,0 1 1,0-1-1,0 0 1,1 0 0,-1 0-1,1 0 1,-1-1-1,1 1 1,-1-1-1,6 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2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122 203 5669,'-33'-199'2372,"32"195"-1422,-13 40-663,12-30-260,-1 0 1,1-1-1,0 1 1,0 0-1,1 0 1,-2 10-1,-11 103 260,-26 302-1067,35-350-3644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29 411 6597,'-2'-2'8,"-1"-1"166,0 0 1,0-1-1,0 1 0,1-1 0,0 1 0,0-1 0,0 0 0,0 0 1,1 0-1,-3-8 0,10 7 46,14-10-73,1 1-1,1 0 0,1 2 1,39-17-1,110-33-13,-132 48-163,566-152-3428,-546 152 1952,2-1-1250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30 152 6589,'0'0'-96,"-5"0"9,-14 0 26,14 0 132,20 2-40,281 6 75,-260-8-106,-10 1-5,0-1-1,0-1 0,0-1 1,34-8-1,-57 9-28,0 1 0,-1-1 1,1 0-1,0 1 0,-1-1 0,1-1 0,-1 1 0,1 0 0,-1 0 0,0-1 1,1 1-1,-1-1 0,0 0 0,0 0 0,0 0 0,0 0 0,-1 0 0,1 0 0,-1 0 1,1-1-1,-1 1 0,1-1 0,-1 1 0,0-1 0,0 1 0,-1-1 0,1 1 1,0-1-1,-1 0 0,0 0 0,1 1 0,-1-1 0,0 0 0,0 0 0,-1 1 0,1-1 1,-1 0-1,0-3 0,1 6 29,0-1 0,0 0 1,0 0-1,-1 1 0,1-1 1,0 0-1,0 1 0,0-1 1,-1 1-1,1-1 0,0 0 1,0 1-1,-1-1 0,1 1 1,-1-1-1,1 0 0,-1 1 1,1-1-1,-1 1 0,1 0 1,-1-1-1,1 1 0,-2-1 1,-9-11-23,-4-18 144,14 27-51,-1 0 7,2 3-52,0 0-1,0 0 1,0 0-1,0 0 1,0 0 0,0-1-1,0 1 1,0 0-1,-1 0 1,1 0-1,0 0 1,0 0 0,0 0-1,0-1 1,0 1-1,0 0 1,0 0 0,0 0-1,0 0 1,0 0-1,0 0 1,0-1-1,0 1 1,0 0 0,0 0-1,0 0 1,0 0-1,0 0 1,0-1-1,0 1 1,0 0 0,0 0-1,0 0 1,0 0-1,1 0 1,-1 0-1,0-1 1,0 1 0,0 0-1,0 0 1,0 0-1,0 0 1,0 0 0,0 0-1,1 0 1,-1 0-1,0 0 1,0 0-1,0-1 1,0 1 0,0 0-1,0 0 1,1 0-1,-1 0 1,0 0-1,0 0 1,0 0 0,0 0-1,0 0 1,1 0-1,-1 0 1,0 0-1,14 6 224,15 11-265,-26-14 43,-1 0 1,1 0-1,-1 0 1,0 0-1,0 0 0,0 1 1,0-1-1,0 1 1,-1-1-1,0 1 0,0-1 1,0 1-1,0 0 1,0 0-1,-1 0 0,1 0 1,-1-1-1,0 1 0,0 0 1,-1 0-1,0 5 1,0 0 29,0 6-55,-2 1-1,0-1 1,0 0 0,-1 0 0,-1 0 0,-10 21 0,6-17-1107,-1-2 1,-16 23-1,11-19-1068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4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519 346 6333,'0'0'222,"-14"0"-3,-40 2 5,51-2-182,0 0 0,-1 0 0,1 0 0,0 0 0,0-1 0,-1 1 0,1-1 0,0 0 0,0 0 0,0 0 0,0 0 0,-6-3 0,-2-2 186,0 3-55,-2-1 126,-1 1-1,-25-4 0,34 7-266,0 0 0,0 0-1,1 0 1,-1 1 0,0 0-1,0 0 1,0 0 0,1 0-1,-1 1 1,1 0 0,-1 0-1,-4 2 1,-17 12-2,1 0-1,0 2 0,2 0 1,0 2-1,1 1 0,1 0 1,0 2-1,2 0 0,-16 27 1,27-32-68,8-14 33,-2 0 8,6-1 8,15 7-13,-16-10 7,1 1-1,0-1 1,0-1-1,-1 1 1,1 0 0,0-1-1,0 0 1,-1 0 0,1 0-1,-1 0 1,1-1 0,4-2-1,2-1 21,-1 0 0,1-1 0,13-12 0,-10 6 17,0-1-1,-1 0 1,-1-1 0,19-28 0,30-67 100,-41 72-142,-18 34-26,2 1-2,2-3 25,-2 9-20,-3 2 21,0 8-14,1 0 0,1 0 0,0 0 0,1 0 0,8 25 0,-9-34 7,1 1 0,-1-1 0,1 0 0,0 0 0,1-1 0,-1 1 0,1-1 0,0 1 0,0-1 0,0 0 0,1-1 0,-1 1 0,1-1 0,0 0 0,0 0 0,0 0 0,0-1 1,1 0-1,-1 0 0,1 0 0,-1 0 0,1-1 0,0 0 0,-1 0 0,1-1 0,0 0 0,0 0 0,0 0 0,-1 0 0,10-3 0,7-1-36,-1 0 1,1-2-1,-1-1 0,0-1 0,-1 0 0,1-1 0,-2-2 1,1 0-1,-2-1 0,0 0 0,0-2 0,-1 0 1,25-27-1,-18 14 53,-1-1 0,-1-1 0,-1-1-1,-2-1 1,-1-1 0,-2 0 0,21-57 0,-30 52 143,-6 33 114,-13 10-185,2-1-61,0 1 1,1 0-1,-1 0 0,1 1 0,1 1 0,-1-1 1,1 1-1,1 1 0,-10 12 0,-1 7 56,2 0 1,1 2-1,-21 58 0,30-71-80,1 1-1,1-1 1,0 1 0,2 0 0,0 0 0,1 0 0,1 0-1,3 33 1,-2-45-94,0 1 0,1-1 0,0 0 0,0 1 1,1-1-1,-1 0 0,1 0 0,6 7 0,-7-10-135,0 0 0,0 0 0,1-1 0,-1 1 0,1-1 0,-1 1 1,1-1-1,0 0 0,0 0 0,0-1 0,0 1 0,1-1 0,-1 1 0,0-1 0,1 0 1,-1 0-1,4 0 0,19 1-2758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4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 55 7021,'20'-30'74,"-19"27"113,-5-1-133,-14-10-3,14 11 23,-4 6-44,-2 0-22,7-2-5,-1 0 1,1 1-1,0-1 1,-1 0-1,1 1 0,0 0 1,0 0-1,0 0 0,0 0 1,1 0-1,-5 5 0,4-4 0,0 0 0,0 0 0,1 0-1,0 0 1,0 1 0,0-1-1,0 1 1,0 0 0,1-1 0,-1 1-1,1 0 1,0 0 0,0 0-1,0 0 1,1 0 0,0 0 0,-1 0-1,1 0 1,1 0 0,-1-1-1,0 1 1,1 0 0,0 0 0,0 0-1,2 5 1,-1-4 0,9 22 18,-2 1 0,12 56-1,-21-82-16,0 0 0,0 1 0,-1-1 0,1 0 0,-1 1 0,1-1 0,-1 0 0,0 1 0,0-1 1,0 0-1,0 0 0,0 0 0,0 0 0,-1 0 0,1 0 0,0 0 0,-1-1 0,0 1 0,1 0 0,-1-1 0,0 1 0,0-1 0,-2 2 0,-4 1-34,1 0 1,-1 0 0,1-1 0,-15 5-1,15-6-156,0-1 0,-1 1-1,1-1 1,0 0 0,-1-1 0,1 0-1,-1 0 1,1 0 0,-1-1-1,1 0 1,0-1 0,0 0 0,-1 0-1,1 0 1,0-1 0,1 0-1,-1 0 1,0-1 0,1 0 0,0 0-1,-7-6 1,-10-11-1485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5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4588,'3'1'-34,"-1"0"-1,1 1 0,-1-1 0,1 1 0,-1-1 0,1 1 1,-1 0-1,0 0 0,0 0 0,0 1 0,0-1 0,0 0 1,-1 1-1,1-1 0,-1 1 0,0-1 0,1 1 0,-1 0 1,0-1-1,0 1 0,-1 0 0,1 0 0,-1 0 1,1 0-1,-1 0 0,0 3 0,1-1 11,2 17-56,0 0 61,1 1 0,1 0 0,1-1 0,12 28 0,-17-45 61,2 0 1,-1-1-1,0 0 0,1 1 0,0-1 1,-1 0-1,2 0 0,-1 0 1,0-1-1,1 1 0,0-1 0,0 0 1,0 0-1,0 0 0,0-1 1,1 1-1,-1-1 0,1 0 0,-1 0 1,1-1-1,0 1 0,0-1 1,0 0-1,0 0 0,9 0 0,-2-2 82,0 0-1,0-1 0,0 0 0,0-1 0,0 0 0,-1-1 0,1 0 0,-1-1 0,0-1 0,15-9 0,-12 6 70,-1 0-1,-1-1 1,1 0 0,-2-1-1,1 0 1,-2-1-1,12-15 1,-21 25-156,1 0 1,0 0-1,-1 0 1,0 0-1,1-1 1,-1 1-1,0 0 1,0-1-1,0 1 1,-1-1-1,1 1 1,0-1-1,-1 1 1,0-1-1,1 1 1,-1-1-1,0 0 1,-1 1-1,1-1 1,0 1-1,-1-1 1,1 1-1,-1-1 1,0 1-1,0-1 1,0 1-1,0 0 1,0-1-1,0 1 1,-1 0-1,1 0 1,-1 0-1,0 0 1,1 0-1,-1 0 1,0 0-1,0 1 1,0-1-1,0 1 1,-1-1-1,-2 0 1,-5-4-30,0 2 1,0-1 0,-1 1 0,0 1-1,1 0 1,-1 1 0,0 0-1,-15-1 1,-3 2-1624,0 1 1,-56 9-1,53-6-781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2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 23 7017,'30'-20'-224,"-27"19"180,0 0-68,-6 6-3,-13 12 102,-37 28 71,-362 217 359,337-214-267,77-47 139,9-5-247,32-16 37,0-2 0,56-41 0,75-71 591,-110 84-197,-15 20-186,-45 29-279,1 0-1,-1 1 1,0-1 0,1 1-1,-1-1 1,1 1 0,-1-1-1,1 1 1,-1 0-1,1 0 1,-1 0 0,1 0-1,-1 0 1,1 0-1,-1 0 1,1 0 0,-1 1-1,1-1 1,-1 0 0,0 1-1,1-1 1,-1 1-1,1 0 1,-1-1 0,0 1-1,0 0 1,1 0 0,-1 0-1,1 1 1,2 2 9,0-1 0,-1 1 0,1 0 0,-1 0-1,0 0 1,0 0 0,3 6 0,9 26-229,-2 1-1,-1 1 1,-1 0-1,-3 1 1,-1 0-1,3 54 1,-10-82-621,0 1 0,0-1 0,-1 1 0,-3 17 0,-1-10-1155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87 1404,'0'0'496,"-4"-9"-282,-8-28-30,9 28 356,-3-12 38,0 11 23,2 9 104,-4 24-641,0 0-1,2 1 0,-5 33 0,-4 87 175,4-38-161,-2 16 378,13-117 199,4-15-559,40-114 152,-25 65-65,36-79 0,-45 121-184,4 1-6,-1 9-3,-5 9 12,-2 2 12,-1 1-1,1-1 1,-1 1 0,0 0 0,0 1 0,-1-1 0,1 1 0,-1 0 0,0 0 0,-1 0-1,3 7 1,51 113 601,-56-125-602,-1 0 0,1-1 0,0 1 0,-1 0 1,1-1-1,0 1 0,0-1 0,0 1 0,-1-1 0,1 1 1,0-1-1,0 1 0,0-1 0,0 0 0,0 0 1,0 1-1,0-1 0,0 0 0,0 0 0,0 0 0,0 0 1,0 0-1,0 0 0,-1 0 0,1-1 0,0 1 0,0 0 1,0 0-1,0-1 0,1 0 0,27-12 115,-27 12-135,46-25 114,-2-3-1,-1-1 1,42-37-1,-79 61-92,7-6 2,-10 7-12,0 1 1,0 0-1,0 0 0,0 0 1,1 1-1,-1-1 0,1 2 1,0-1-1,0 1 0,10-3 0,-13 4 13,1 6-12,10 14-13,-10-8-18,-2 58-328,-3-45-423,2 1 0,0 0 0,2 0 0,0-1 0,14 47 0,-10-54-1162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6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256 299 4984,'12'-11'36,"-1"0"0,0-1-1,-1 0 1,0-1 0,-1 0-1,10-18 1,-15 13 280,-4 14-258,0 1 103,-3-2-26,-21-27 96,17 30-139,-8 0-60,1 2 0,-1 0 1,1 1-1,-25 3 1,27 0-75,1 0 1,-1 1-1,1 0 1,0 1-1,1 0 1,-1 1 0,1 0-1,0 0 1,1 1-1,-9 9 1,7-6-49,1 1 1,0-1-1,1 2 1,0-1-1,1 2 1,0-1-1,-7 18 0,10-9-28,4-18 166,24-3 51,-18 0-74,-5-1-21,0 1-1,1-1 0,-1 0 0,0 0 1,1 0-1,-1 0 0,1 0 0,-1 0 0,0 0 1,1 0-1,-1-1 0,0 1 0,1 0 0,-1 0 1,1 0-1,-1 0 0,0 0 0,1-1 1,-1 1-1,0 0 0,0 0 0,1 0 0,-1-1 1,0 1-1,1 0 0,-1 0 0,0-1 0,33-33 446,27-38 0,-28 32-12,-31 39-434,-1 1-1,0 0 1,0-1-1,0 1 1,1-1-1,-1 1 1,0 0-1,0-1 1,1 1-1,-1 0 1,0-1-1,1 1 1,-1 0-1,0-1 1,1 1-1,-1 0 1,0 0-1,1 0 1,-1-1-1,1 1 1,-1 0-1,1 0 1,-1 0-1,0 0 1,1 0-1,-1 0 1,1 0-1,-1 0 1,1 0-1,-1 0 1,1 0-1,-1 0 1,1 0-1,-1 0 1,0 0-1,1 0 1,-1 0-1,1 1 1,-1-1-1,1 0 1,-1 0-1,0 0 1,1 1-1,-1-1 1,0 0-1,1 1 1,-1-1-1,0 0 1,1 1-1,-1-1 1,0 1-1,8 21 42,-7-19-52,11 59-26,1 9-58,-11-66 86,-1 0 0,1 0-1,0 0 1,1-1 0,-1 1 0,1-1 0,0 0-1,0 0 1,0 0 0,0 0 0,5 4 0,-6-6 6,0-1 1,1 1 0,-1-1 0,0 0 0,1 0-1,-1 0 1,1 0 0,-1 0 0,1 0 0,0 0-1,-1-1 1,1 0 0,0 1 0,-1-1 0,1 0-1,0 0 1,4-1 0,0-1 2,1 1-1,-1-1 1,0-1 0,0 1 0,9-6-1,7-4 77,-1-2-1,0-1 0,-1 0 0,0-1 1,-2-2-1,0 0 0,-1-1 1,23-30-1,-14 11 112,-1-1 1,-2-1-1,32-77 0,-54 113 277,-13 11-418,9-5-45,-6 4 7,0-1 0,1 1 0,0 0 1,0 0-1,1 1 0,0 0 0,0 0 1,0 1-1,1 0 0,0 0 0,-4 10 0,-1 7 7,-52 161-404,54-160 10,2 1-1,1 0 0,2 1 1,-1 54-1,4-78 135,0 1 0,0-1 0,1 0 0,0 1 0,0-1 0,0 0 0,0 1 0,1-1 0,0 0 0,3 6 0,13 12-1800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6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61 5208,'-15'-33'-194,"13"30"147,-1 0-2,-31-17-46,30 19 64,-2 2 15,-5 2 10,1 1 0,0-1-1,-1 2 1,2 0-1,-1 0 1,0 0-1,1 1 1,0 1-1,1 0 1,-1 0-1,-13 15 1,15-14 5,0-1-1,1 2 1,0-1-1,0 1 1,0 0-1,1 0 1,1 1 0,0-1-1,0 1 1,1 0-1,0 0 1,0 0 0,-1 15-1,6 1-19,0-18-56,1-1 1,0 0 0,0 1-1,0-2 1,1 1 0,0 0-1,1-1 1,-1 0 0,1 0-1,1 0 1,-1 0 0,1-1-1,0 0 1,0 0 0,0 0-1,0-1 1,1 0 0,0-1-1,0 1 1,0-1 0,0 0 0,1-1-1,-1 0 1,1 0 0,-1-1-1,1 0 1,0 0 0,0 0-1,-1-1 1,10-1 0,16-5-360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61 3132,'-1'-4'58,"-2"-11"1,2 11 32,0 2-68,0 0 0,-1 1 1,1-1-1,0 1 0,-1 0 1,1-1-1,-1 1 0,1 0 1,-4-2-1,2 1 6,1-1 0,-1 1 0,0 0 0,1 1 1,-1-1-1,0 0 0,0 1 0,0 0 0,-1 0 0,1 0 0,0 0 0,0 0 1,-1 1-1,1-1 0,0 1 0,-1 0 0,1 0 0,0 0 0,-1 0 0,1 1 0,0-1 1,0 1-1,-1 0 0,1 0 0,0 0 0,0 0 0,0 1 0,-4 1 0,1 1-12,0 0 0,0 0 0,1 0 0,-1 1-1,1-1 1,0 1 0,0 1 0,1-1 0,0 1-1,0-1 1,-7 14 0,5-10-17,5-7-1,-1 0 0,1 1 0,0-1 0,-1 1-1,1 0 1,0-1 0,1 1 0,-1 0 0,0 0 0,1-1 0,0 1-1,-1 0 1,1 0 0,0 0 0,1 0 0,0 4 0,2 21-13,-2-26 18,0 1 1,0-1 0,0 0-1,0 0 1,0 0 0,0 0-1,1 0 1,-1 0-1,1 0 1,0 0 0,-1 0-1,1-1 1,0 1 0,0-1-1,0 1 1,0-1 0,0 0-1,0 0 1,1 0-1,-1 0 1,4 1 0,-2-1 75,2-4 14,0-1-55,1-1 0,-1 0 0,0 0 0,0 0 0,0-1 0,-1 1 0,0-2 0,0 1 0,0 0 0,-1-1 0,0 0 0,0 0 0,4-12 0,-5 10 77,0 0 0,0-1 0,-1 1 0,0-1 0,0 1-1,-1-1 1,-1 0 0,0-10 0,0 20-111,0 0 0,0-1 0,-1 1 0,1-1 0,0 1 0,0 0 0,0-1-1,-1 1 1,1 0 0,0-1 0,-1 1 0,1 0 0,0-1 0,-1 1 0,1 0 0,0 0 0,-1-1 0,1 1-1,0 0 1,-1 0 0,1 0 0,-1-1 0,1 1 0,0 0 0,-1 0 0,0 0 0,1 0-1,-1 0 0,1 0 0,-1 0 0,1 0 1,0 0-1,-1-1 0,1 1 0,-1 0 1,1 0-1,0 0 0,-1-1 0,1 1 0,0 0 1,-1 0-1,1-1 0,0 1 0,-1 0 0,1-1 1,0 1-1,-1 0 0,1-1 0,0 1 0,0 0 1,0-1-1,0 1 0,-1-1 0,-6 5 49,1 1-51,-1-1-1,1 2 1,0-1 0,0 0 0,0 1-1,1 0 1,0 1 0,0-1 0,1 1 0,-7 12-1,4-4-10,3-7 6,0-1-1,0 1 0,1 0 0,0 0 1,1 0-1,0 1 0,0-1 0,1 1 1,0-1-1,0 1 0,1 11 0,1-14-9,0 0 0,0 0 1,1-1-1,-1 1 0,1 0 0,1-1 0,-1 1 0,1-1 0,0 0 0,0 0 0,0 0 0,1 0 1,0-1-1,0 1 0,0-1 0,9 7 0,-3-5-220,1-1 0,-1 0-1,1 0 1,1-1 0,-1-1 0,0 0 0,1 0 0,0-2 0,-1 1-1,1-1 1,0-1 0,17-1 0,28-2-1376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7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74 138 4312,'0'-10'-365,"0"0"0,1 0-1,0 0 1,4-14 0,-4 21 294,-1-1-20,-8-40 1226,4 54-1039,-64 213 1191,66-220-154,4-14-1018,-2 11-113,1-13 42,1 1-1,0-1 0,1 1 0,1 0 1,-1 0-1,2 1 0,7-16 1,3 1 87,-13 21-121,1-1-1,-1 1 0,1 1 0,0-1 0,1 0 1,-1 1-1,1-1 0,0 1 0,0 0 1,8-5-1,-11 8-6,0 1 0,1-1 0,-1 1 0,0-1 0,1 1 1,-1 0-1,1 0 0,-1 0 0,0 0 0,1 0 0,-1 0 0,0 0 0,1 0 0,-1 0 0,1 1 1,-1-1-1,0 0 0,0 1 0,1-1 0,-1 1 0,0 0 0,0-1 0,1 1 0,-1 0 1,0 0-1,1 1 0,24 23 44,-26-25-47,6 9 12,-1 0 0,0 0 1,0 0-1,-1 1 0,0-1 0,3 16 1,-1-8 35,7 3 624,7-32-606,-1-1-1,-1 0 1,26-24-1,5-5-115,-32 35-58,-13 6 88,0 0-37,0 3 13,0 0 36,0 0-1,-1 0 1,1 1-1,-1 0 1,0-1-1,1 1 1,-1 1-1,-1-1 1,1 0-1,0 1 1,-1-1-1,0 1 1,0 0-1,0 0 1,0-1-1,-1 1 1,1 1-1,0 4 1,8 28-241,-4-14-371,1 0 0,11 26-1,-18-48 591,1 0 0,-1-1 0,1 1 0,-1 0 0,1-1 0,-1 1 0,1 0 0,0-1 0,-1 1 0,1-1 0,0 1 0,-1-1 0,1 0 0,0 1 0,-1-1 0,1 1 0,0-1 0,0 0 0,1 1 0,4 4-983,1-9 707,0-1 241,0-1-1,0 0 1,-1 0-1,0 0 1,0-1-1,0 0 1,-1 0-1,0-1 1,0 1-1,7-17 1,33-90 1100,-44 111-980,0 1-22,-1 0-1,1 0 1,0 0-1,-1 1 0,1-1 1,0 0-1,0 0 1,0 1-1,1-1 0,-1 1 1,0-1-1,1 1 1,-1 0-1,1-1 0,-1 1 1,1 0-1,-1 0 1,1 0-1,3-1 0,-1 6 31,81 90 623,-84-94-654,0 1-1,-1 0 0,1-1 1,0 1-1,-1-1 1,1 1-1,0-1 0,0 1 1,0-1-1,0 0 1,-1 1-1,1-1 1,0 0-1,0 0 0,0 1 1,0-1-1,0 0 1,0 0-1,0 0 1,0 0-1,0 0 0,-1-1 1,1 1-1,0 0 1,0 0-1,0-1 0,0 1 1,0 0-1,1-1 1,19-14 348,-18 13-429,20-18 595,38-39-1,-10 8 488,-51 51-1021,0-1 0,0 1 0,1-1 0,-1 1 0,0 0 0,1-1 0,-1 1 0,0-1 0,1 1 0,-1 0 0,1-1 0,-1 1 0,1 0 0,-1 0 0,1-1 0,-1 1 0,1 0 0,-1 0 0,1 0 0,-1 0 0,1 0 0,-1-1 0,1 1-1,-1 0 1,1 0 0,-1 0 0,1 0 0,-1 0 0,1 1 0,-1-1 0,1 0 0,-1 0 0,1 0 0,-1 0 0,1 1 0,-1-1 0,1 0 0,-1 0 0,0 1 0,1-1 0,-1 0 0,1 1 0,-1-1 0,0 0 0,1 1 0,-1-1 0,0 1 0,1-1 0,-1 1 0,3 7 19,-1 1-1,0-1 1,-1 1-1,1-1 1,-2 1-1,1-1 1,-1 1-1,-1 0 1,-1 12 0,-27 142 244,16-102-841,3 0 1,2 1-1,1 96 1,8-146-4,0 0 1,1 0 0,1 0 0,0 0-1,9 22 1,7 6-1651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8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55 5693,'-1'-6'-154,"-8"-39"-105,9 41 203,-3 13-27,-13 44 166,-16 103 0,6 67-1028,19-155-43,6-60 42,-3 14 374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8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8 172 3468,'-6'-15'51,"4"11"-4,6 0 4,8-12 12,-3 11 35,51-8 311,81-7-1,-20 4-89,-46 4-205,80-14-2386,-130 19 1372</inkml:trace>
  <inkml:trace contextRef="#ctx0" brushRef="#br0" timeOffset="1">626 0 3660,'0'0'-47,"9"5"-233,-5-2 281,1 0 0,-1 0 1,1 0-1,-1 0 0,0 0 1,0 1-1,0 0 0,-1 0 0,1 0 1,-1 0-1,0 1 0,0-1 0,-1 1 1,1 0-1,-1-1 0,2 8 0,1 4 18,-2 1 0,0-1-1,0 1 1,-2 0 0,0 19-1,-1-25 60,-1 0-1,0-1 1,0 1-1,-1 0 1,-1-1-1,0 0 1,0 1-1,-10 17 1,0-14 376,10-11-363,0-1 941,0-11-848,-8-27-46,11 35-136,-1 1 1,1-1 0,0 1 0,0-1 0,-1 1 0,1-1 0,0 0 0,0 1 0,0-1 0,0 1 0,0-1 0,0 0-1,0 1 1,0-1 0,0 1 0,0-1 0,0 0 0,0 1 0,1-1 0,-1 1 0,0-1 0,0 1 0,1-1-1,-1 1 1,0-1 0,1 0 0,5-9-89,-1 0 0,2 1 0,-1-1 0,1 2 0,1-1-1,-1 1 1,1 0 0,1 0 0,0 1 0,0 1 0,0-1 0,1 1-1,0 1 1,0 0 0,0 0 0,0 1 0,1 0 0,0 1 0,19-3-1,12 1-1623,-38 4 858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0 101 3552,'38'-100'2649,"-39"112"-2556,-2 15-53,-4 83 73,7-95-97,0 1-1,1-1 0,0 0 0,1 0 0,5 17 1,-7-31-13,1 0 0,-1 0 1,0-1-1,1 1 1,-1 0-1,0 0 0,1 0 1,-1 0-1,1 0 0,0 0 1,-1-1-1,1 1 1,0 0-1,-1-1 0,1 1 1,0 0-1,0-1 1,-1 1-1,1-1 0,0 1 1,0-1-1,0 1 1,0-1-1,0 0 0,2 1 1,-1-1-3,0 0 1,0 0-1,-1-1 1,1 1 0,0 0-1,0-1 1,0 0-1,0 1 1,-1-1 0,1 0-1,0 0 1,2-2-1,4-2-15,-1-1 0,0 0-1,0 0 1,9-11 0,89-116-417,-104 132 416,-1 0 0,1 1 0,0-1-1,0 0 1,-1 1 0,1-1 0,0 1-1,0-1 1,0 1 0,0-1 0,-1 1 0,1 0-1,0-1 1,0 1 0,0 0 0,0 0 0,0-1-1,0 1 1,0 0 0,0 0 0,0 0-1,0 0 1,0 0 0,0 1 0,0-1 0,0 0-1,0 0 1,0 1 0,0-1 0,-1 0-1,1 1 1,0-1 0,0 1 0,0-1 0,0 1-1,1 1 1,19 23 4,-20-23-25,17 28-362,-15-24-118,1 0 1,0-1 0,0 1 0,9 9-1,-11-13-188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19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40 3660,'-2'0'55,"-17"10"-140,12-5 298,12-2 544,257 5-368,632-34-573,-408 7-309,-260 3-1534,-177 11 1598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36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9 2564,'0'0'935,"-1"-4"-248,1 0 380,2 9-434,4 24-244,-3-14-339,0 0 0,-2 0 0,0 24 0,-48 308 893,29-232-172,16-109 159,0-8-396,-2-14-271,-1-26-317,4-25 305,7-75 1,-1 72-123,7 5-181,-12 64 51,0 1-1,0-1 1,0 1 0,0-1 0,1 0 0,-1 1 0,0-1 0,0 1 0,1 0 0,-1-1 0,0 1 0,1-1 0,-1 1-1,0-1 1,1 1 0,-1 0 0,1-1 0,-1 1 0,1 0 0,-1-1 0,1 1 0,-1 0 0,1 0 0,-1 0 0,1-1-1,-1 1 1,1 0 0,-1 0 0,1 0 0,-1 0 0,1 0 0,0 0 0,-1 0 0,1 0 0,-1 0 0,1 0 0,-1 0-1,1 0 1,-1 0 0,1 1 0,-1-1 0,1 0 0,-1 0 0,1 1 0,-1-1 0,1 0 0,0 1 0,24 17 1,-1 0 0,0 2 0,-1 1 0,21 24 1,39 37 21,-59-62-4,0-1 0,1-1 0,0-1 0,2-2 0,37 17 0,-51-27-4,-1 0 1,1-2 0,0 1 0,0-2 0,0 0 0,20 1-1,-24-3-6,-1-1 0,1 1 0,0-2 0,-1 1 0,0-1 0,1 0 0,-1-1-1,0 0 1,0 0 0,-1-1 0,9-5 0,-8 4-14,-1-1-1,0 0 1,0-1-1,0 0 1,-1 0-1,0 0 1,0-1-1,-1 0 1,0 0 0,0 0-1,-1-1 1,0 1-1,3-12 1,4-14-26,-2 0 1,5-39 0,-13 68 30,22-178 151,-22 178-152,-4 19-8,-8 48-503,2 0 1,1 66-1,8-14-4329,2-90 2406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2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 5569,'0'0'-82,"5"-5"-161,1 1 230,0-1 0,0 1 1,0 0-1,0 0 0,1 1 0,0 0 1,-1 0-1,1 1 0,0-1 1,0 2-1,14-3 0,65-7-146,110-1 0,73-8-2314,-229 13 2029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36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67 6165,'1'-3'-20,"1"-3"72,0 1 0,-1-1 0,0 1 0,0-1 0,0 0 0,-1 0 0,0 1 0,0-9 0,-2 9 50,-4 6-59,2-1-33,2 0-6,0 0-1,1-1 0,-1 1 0,0 0 0,1 1 0,-1-1 0,0 0 0,1 0 1,-1 1-1,0-1 0,1 1 0,-1-1 0,1 1 0,-1 0 0,1 0 0,-1-1 0,-1 3 1,-8 5 0,0 1-1,0 0 1,1 1 0,0 0 0,1 0 0,0 1 0,1 0 0,0 1 0,0-1 0,2 2-1,-1-1 1,-4 15 0,7-18-1,1 0-1,0 0 1,1 1-1,0-1 0,1 1 1,0-1-1,0 1 1,1 0-1,0-1 0,0 1 1,1 0-1,1-1 1,-1 1-1,2-1 1,-1 1-1,1-1 0,1 0 1,7 15-1,-6-16 120,1 1 0,-1-1 0,1 0 0,1-1 0,-1 0 0,1 0 0,1 0 0,-1-1 0,1 0 0,0 0-1,1-1 1,-1 0 0,1-1 0,11 5 0,-18-8-66,0-1 0,-1 1 0,1-1 0,0 0 0,0 0 0,-1 0-1,1 0 1,0 0 0,-1 0 0,1 0 0,0 0 0,0-1 0,2 0 0,1 0 83,-3 1-102,0-1 0,-1 1 0,1 0 0,0-1 0,0 1 0,-1-1-1,1 1 1,-1-1 0,1 0 0,0 1 0,-1-1 0,1 0 0,-1 0 0,0 0 0,1-1-1,-1 1 1,2-3 0,2 0 70,0-1-26,1-1 0,-1 0 1,0 0-1,0-1 0,0 0 1,-1 1-1,0-2 0,-1 1 0,1 0 1,-1-1-1,-1 1 0,1-1 0,-1 0 1,-1 0-1,0 0 0,0 0 0,0 0 1,-1 0-1,-1-11 0,1 9-68,-1-1-1,-1 1 1,1 0-1,-2 0 1,1 0-1,-2 0 1,1 0 0,-1 1-1,0-1 1,-1 1-1,0 0 1,-1 0-1,0 1 1,-10-11-1,13 15-107,-1 1 0,0 0-1,0 0 1,0 0-1,-1 1 1,-4-3 0,1 2-805,0 0 1,1 1 0,-1 0 0,0 1 0,0 0-1,0 0 1,-13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37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63 6361,'0'0'-68,"1"-5"50,5-20 624,-6 20-378,2-15-4,-2 15 592,-24 3-526,18 9-225,-9 12-18,0 2 0,2 0 0,0 1 0,-14 36 0,19-38-34,1 1 1,2 0 0,0 0 0,1 0-1,1 0 1,1 1 0,0 0-1,2-1 1,1 1 0,1 0-1,0-1 1,2 0 0,0 1-1,2-1 1,0-1 0,11 23-1,-13-34-4,0-1 0,1-1 0,0 1 0,1-1 0,-1 0 0,2 0 0,-1-1 0,1 0 0,0 0 0,0 0 0,11 6 0,-6-5 9,1-1 1,0 0-1,0-1 0,0-1 0,1 0 0,23 4 0,-1-4-48,-1-2-1,0-1 1,1-2 0,-1-2 0,35-6 0,-13-2-1139,-1-2-1,-1-2 1,64-27 0,-66 21-1323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38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52 6425,'-28'-49'35,"27"46"-54,-5 15-70,2 1 79,0-1 0,0 1 1,2 0-1,-1 0 0,1 0 0,1 0 0,1 0 0,1 20 0,1-8 283,1 0-1,1 0 0,13 44 0,-17-69-245,1 1 0,-1 0 0,1 0-1,-1-1 1,1 1 0,-1 0 0,1-1 0,0 1 0,-1-1-1,1 1 1,0-1 0,-1 1 0,1-1 0,0 1 0,0-1-1,-1 0 1,1 0 0,0 1 0,0-1 0,0 0 0,-1 0-1,1 0 1,0 0 0,0 0 0,0 0 0,0 0 0,0 0-1,-1 0 1,1 0 0,0 0 0,0 0 0,0-1 0,1 1-1,24-10 241,-25 10-261,24-14 130,0 0-1,-1-2 0,-1-1 1,39-35-1,-35 27-394,1 2-1,38-23 1,-53 37-143,1 1 0,0 0 0,1 1-1,0 1 1,0 0 0,0 1 0,1 1 0,0 0-1,0 1 1,0 1 0,0 0 0,17 1 0,5 3-950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39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81 4260,'18'7'-320,"-16"-6"340,0 1 0,-1-1-1,1 1 1,-1-1 0,1 1 0,-1-1-1,0 1 1,1 0 0,-1 0-1,0-1 1,0 1 0,0 0-1,-1 0 1,1 0 0,0 0 0,-1 0-1,1 1 1,-1-1 0,0 0-1,1 0 1,-1 0 0,0 0-1,-1 4 1,1-1 38,-3 0-15,-3 15 45,0 1 0,-5 30 0,11-48-14,0 1 61,4 13 101,-4-16-205,0-1 0,0 1 0,0-1 0,1 1 0,-1-1 0,0 1 0,0-1 0,1 1 0,-1-1 0,0 0 0,1 1 0,-1-1-1,0 1 1,1-1 0,-1 0 0,1 1 0,-1-1 0,1 0 0,-1 1 0,1-1 0,-1 0 0,1 0 0,-1 1 0,1-1 0,-1 0 0,1 0 0,-1 0 0,1 0-1,-1 0 1,1 0 0,-1 0 0,1 0 0,0 0 0,-1 0 0,1 0 0,-1 0 0,1 0 0,-1 0 0,1-1 0,-1 1 0,1 0 0,-1 0 0,1-1-1,-1 1 1,1 0 0,-1 0 0,1-1 0,-1 1 0,0-1 0,1 1 0,0-1 0,4-3 50,1-1 0,-1 0 1,0 0-1,0 0 0,-1 0 0,0-1 0,0 0 1,0 0-1,0 0 0,-1 0 0,0 0 1,0-1-1,-1 1 0,0-1 0,2-8 0,-3 11-45,0 0-1,-1 0 1,1 0 0,-1 0-1,0 0 1,0 0-1,0 0 1,-1 1-1,1-1 1,-1 0-1,0 0 1,0 0-1,0 0 1,0 1-1,-3-5 1,2 6-19,0-1 0,0 1 0,0 0 1,0 0-1,0 0 0,0 0 0,-1 0 0,1 1 0,-1-1 1,1 1-1,-1-1 0,0 1 0,0 0 0,1 0 1,-1 0-1,0 1 0,0-1 0,0 1 0,-5-1 0,6 1-12,1 0-1,-1-1 1,1 1-1,-1 0 0,1 0 1,-1 1-1,1-1 0,-1 0 1,1 0-1,-1 1 0,1-1 1,-1 1-1,1-1 0,-1 1 1,-2 1-1,0 1 7,2-3-8,1 0 0,-1 1 0,0 0 0,0-1 0,1 1 0,-1 0 0,0 0 0,1 0 0,-1 0 0,1 0 0,0 0 0,-1 0 0,1 1 0,-2 1 0,-1 1 2,-10 11-2,5 5-3,6-1 1,3-16-1,1 0 1,0 0 0,0 1 0,0-1 0,0 0-1,0 0 1,1 0 0,0 0 0,-1 0 0,1-1-1,0 1 1,0 0 0,1-1 0,-1 1 0,0-1-1,4 3 1,-1-2 3,0 0 1,0 0-1,0 0 0,1 0 0,-1-1 1,0 1-1,1-2 0,0 1 0,11 2 1,2-2 53,1-1 1,0-1 0,0 0-1,0-1 1,0-2 0,-1 0 0,1-1-1,-1 0 1,35-14 0,1-6 226,95-58 1,-142 78-263,21-12-28,14-9-640,-40 23 478,-3 2 137,1 0 0,-1 0 0,0 0 0,1 0 0,-1 0 0,0 0 0,1 0 0,-1 0 0,0 0 0,1 0 0,-1 0 0,0 0 0,0 0 0,1 0-1,-1-1 1,0 1 0,1 0 0,-1 0 0,0 0 0,1 0 0,-1 0 0,0-1 0,0 1 0,1 0 0,-1 0 0,0-1 0,0 1 0,0 0 0,1 0 0,-1-1 0,0 1 0,0 0 0,0 0-1,0-1 1,1 0 0,-7-10-2567,-9-4 1383,11 11 3077,76-2-1029,-57 3-681,1 2-1,29 0 0,-33 1-92,0 1 0,1 1 0,-1 0-1,16 5 1,-25-6-44,1 0 1,0 1-1,-1-1 1,1 1-1,-1 0 1,0 0-1,1 0 1,-1 0-1,0 0 1,0 1-1,0-1 0,-1 1 1,1 0-1,-1 0 1,1 0-1,-1 0 1,4 7-1,-5-3 8,1 1-1,-1-1 1,-1 0 0,1 1-1,-1-1 1,-1 0-1,1 1 1,-1-1 0,-1 0-1,1 0 1,-1 1-1,-4 9 1,0 7 15,2-9-12,1-7-25,1-1 1,0 1-1,-1 16 1,3-21 11,0 0 1,0-1 0,0 1-1,1-1 1,-1 1 0,1 0-1,-1-1 1,1 1 0,0-1-1,0 1 1,0-1 0,1 0-1,-1 0 1,0 1 0,1-1-1,-1 0 1,4 3 0,3 1 0,0 0 1,1 0-1,0 0 0,0-1 1,0-1-1,1 0 1,0 0-1,0 0 1,0-2-1,0 1 0,0-1 1,0-1-1,14 1 1,6 0-1206,0-2 0,1-1 0,48-8 0,-18-2-1511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39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87 138 6589,'-86'-18'711,"315"53"-506,670 7 2104,-822-40-1943,-66-2-304,16 2 300,1-2 0,53-7 0,-80 7-353,-1 0 1,1 0-1,-1 0 1,1 0-1,-1 0 1,1 0-1,-1 0 1,1 0 0,-1-1-1,1 1 1,-1 0-1,0 0 1,1 0-1,-1-1 1,1 1-1,-1 0 1,0-1-1,1 1 1,-1 0 0,0-1-1,1 1 1,-1 0-1,0-1 1,1 1-1,-1-1 1,0 1-1,0 0 1,0-1-1,1 1 1,-1-1-1,0 1 1,0-1 0,0 1-1,0-1 1,0 1-1,0-1 1,0 1-1,0-1 1,0 1-1,0-1 1,0 1-1,0-1 1,0 1-1,0-1 1,0 1 0,-1 0-1,1-1 1,0 1-1,0-1 1,-1 1-1,1-1 1,0 1-1,0 0 1,-1-1-1,1 1 1,0 0 0,-1-1-1,-23-21 4,0 0 1,-1 2-1,-32-20 0,50 36-28,1-1-1,0 0 0,0 0 0,0 0 0,0-1 1,1 0-1,0 0 0,-4-7 0,8 12 14,0-1-27,-4-9-78,5 11 110,0 0-1,0 0 1,0 0 0,0 0 0,0 0 0,0 1 0,0-1-1,0 0 1,0 0 0,0 0 0,-1 0 0,1 0 0,0 0-1,0 0 1,0 0 0,0 0 0,0 0 0,0 1 0,0-1-1,0 0 1,0 0 0,0 0 0,0 0 0,0 0 0,0 0-1,-1 0 1,1 0 0,0 0 0,0 0 0,0 0 0,0 0-1,0 0 1,0 0 0,0 0 0,-1 0 0,7 16 31,-2-1-1,0 1 1,-2 0 0,1 0 0,-2 0 0,0 1 0,-2 23-1,-3-14-130,-2 1 0,0-1 0,-2-1 0,-16 35 0,18-46-601,0-2-1,-1 1 1,-1-1-1,0 0 1,-1 0 0,-1-1-1,1 0 1,-2-1-1,-20 17 1,5-8-2003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0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51 6477,'19'-9'174,"8"-7"562,-25 14-49,-3 11-586,-6 11-32,-1 0 0,-1-1 0,-1 0 0,-12 19 0,5-7 8,10-19-47,-121 228 465,112-210 71,14-27 266,8-13-710,29-44 84,76-88 0,68-45 213,-172 180-384,-1 0-16,1 0-1,0 1 0,-1 0 0,2 0 1,-1 0-1,1 1 0,0 0 0,0 1 1,0 0-1,13-4 0,-19 7 3,5 3 6,-2-1-18,1 0-1,-1 0 1,1 1-1,-1 0 0,0 0 1,0 1-1,1-1 1,-2 1-1,1 0 1,0 1-1,-1-1 1,1 1-1,-1 0 1,0 0-1,0 0 1,-1 0-1,4 6 1,2 6 22,0 0-1,-2 0 1,0 1 0,-1 1 0,0-1 0,5 32 0,7 115-301,-16-145 132,3 83-1496,-5-37-3624,-3-47 2288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1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21 139 6761,'-2'-2'-19,"0"0"1,0 0-1,0 0 1,0 0 0,0-1-1,1 1 1,-1-1-1,1 1 1,-3-6 0,3 6 90,6-2-21,2-3 3,1 1 0,1 1 0,-1-1 0,1 1 1,0 1-1,0 0 0,0 0 0,17-4 0,89-15 309,-70 15-260,27-1-565,123-1-1,-91 7-2866,-69 1 1786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1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24 4952,'53'-23'5471,"-50"27"-5242,11 11-23,-13-14-192,-1 0 0,1 0 0,-1 0-1,1 0 1,-1-1 0,0 1 0,1 0 0,-1 0 0,0 0 0,0 0 0,0 0 0,0 0 0,1 0 0,-1 0 0,-1 0 0,1 0 0,0 0 0,0 0 0,0 0 0,0-1 0,-1 1 0,1 0-1,0 0 1,-1 1 0,-11 76 508,-37 130 0,11-60-300,-18 116-3623,56-261 2507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1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6369,'2'-6'-38,"0"0"1,1 0-1,-1 0 1,1 0 0,0 1-1,1-1 1,-1 1-1,1 0 1,0 0 0,0 0-1,6-4 1,-1 1 62,1 1 1,-1 0-1,2 0 1,-1 1-1,16-7 1,0 3 163,0 1 1,1 1-1,0 1 1,37-4-1,-32 7 9,-1 1 1,1 2-1,35 2 0,-57 0-151,-1 0-1,1 0 1,-1 1-1,1 0 1,-1 1-1,0 0 1,0 1 0,0-1-1,0 2 1,-1-1-1,1 1 1,-1 1-1,-1-1 1,13 12-1,-17-14-26,-1 1-1,0-1 0,1 1 0,-1 0 0,0 0 0,-1-1 0,1 1 0,-1 1 0,0-1 1,0 0-1,0 0 0,0 0 0,-1 1 0,0-1 0,0 0 0,0 0 0,0 1 0,0-1 1,-1 0-1,0 0 0,0 0 0,0 1 0,-1-1 0,-3 7 0,0 0-14,0 0-1,-1 0 1,-1 0-1,0-1 0,0 0 1,-1 0-1,-14 13 1,6-8-269,-1-1 0,0-1 1,-1-1-1,-23 13 0,25-17-670,-1-1-1,1 0 1,-18 4-1,9-6-1177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90 161 6301,'2'-2'288,"34"-34"2925,-32 42-3049,-2-4-146,0 2 11,0-1 1,0 1-1,0-1 1,0 1-1,0-1 0,-1 1 1,0 0-1,0 0 1,0 0-1,0 0 1,0-1-1,-1 1 1,0 0-1,0 0 1,0 0-1,0 0 1,-2 7-1,-8 59 69,-5 0 0,-35 107 0,39-144-482,6-18-302,0 0-1,1 0 0,-3 20 0,6-30-643</inkml:trace>
  <inkml:trace contextRef="#ctx0" brushRef="#br0" timeOffset="1">1 206 6037,'0'-5'-104,"-1"-3"131,1 0 1,1 0-1,-1 1 0,1-1 0,1 0 0,-1 1 1,1-1-1,1 1 0,-1-1 0,1 1 0,0 0 1,1 0-1,0 0 0,0 1 0,1-1 0,-1 1 1,1 0-1,0 1 0,1-1 0,0 1 0,0 0 1,0 0-1,0 1 0,8-5 0,-5 4-56,0 0-1,0 1 1,0 0-1,0 0 1,12-2-1,-15 5-409,0 0 1,0 0-1,0 1 1,0 0-1,0 0 0,10 1 1,7 3-1072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22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31 3368,'12'-15'1300,"-1"4"1081,-9 16-2105,8 17-36,-10-21-231,1-1 1,-1 1-1,0-1 0,0 1 0,0-1 0,0 1 0,1-1 0,-1 1 0,0-1 0,0 1 1,0-1-1,0 1 0,0-1 0,0 1 0,0-1 0,0 1 0,-1-1 0,1 1 0,0-1 1,0 1-1,0-1 0,0 1 0,-1 0 0,-71 304 1364,17-53-6845,51-237 3643</inkml:trace>
  <inkml:trace contextRef="#ctx0" brushRef="#br0" timeOffset="1">86 171 5160,'2'-4'-25,"6"-17"142,1-1 0,20-33 1,-27 50-64,2 0 1,-1 1 0,0-1 0,1 1 0,0-1 0,0 1 0,0 0 0,0 1 0,1-1 0,-1 1 0,1 0 0,0 0 0,0 0 0,0 1-1,0-1 1,1 1 0,7-1 0,-1 1 40,1 1 0,0 0 0,-1 1 1,17 2-1,-22 0-65,1 0 1,-1 0-1,0 1 1,0 0-1,0 0 1,-1 1-1,1 0 0,-1 0 1,0 0-1,0 1 1,0 0-1,0 0 1,8 11-1,1 6-3,-14-13-44,-1-4 7,0-3-25,1 1 0,-1 0-1,0-1 1,0 1 0,0 0 0,0 0 0,0-1 0,-1 1 0,1 0 0,-1-1 0,0 1 0,0-1 0,0 1 0,0-1 0,0 1-1,0-1 1,-3 4 0,1-2-92,0 0 0,0 0 0,-1 0 0,0 0 0,1-1 0,-1 0-1,0 1 1,-5 1 0,-30 12-2296,21-12 1101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2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10 4500,'-16'25'579,"14"-22"544,1 1-548,1-4-541,0 0 0,0 1 1,0-1-1,-1 0 0,1 1 1,0-1-1,0 1 0,0-1 0,0 0 1,-1 1-1,1-1 0,0 1 1,0-1-1,0 1 0,0-1 1,0 0-1,0 1 0,0-1 1,0 1-1,1-1 0,-1 1 1,0-1-1,0 0 0,0 1 0,0-1 1,0 1-1,1-1 0,-1 0 1,0 1-1,0-1 0,1 0 1,-1 1-1,0-1 0,1 0 1,-1 1-1,0-1 0,1 0 1,-1 0-1,0 1 0,1-1 0,-1 0 1,1 0-1,109-14-233,-2-17-3665,-67 19 1531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3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28 196 5452,'-23'-1'-243,"19"0"40,15 0-251,198-11 395,-128 13 36,-23 0-29,0-1 1,0-3-1,60-12 0,-113 15 9,-1-1-1,0-1 1,1 1-1,-1-1 1,0 0-1,0 1 1,6-5-1,-9 5-21,1 0 0,-1-1-1,1 1 1,-1 0 0,0-1-1,0 1 1,1-1 0,-1 1-1,0-1 1,0 0-1,-1 0 1,1 1 0,0-1-1,0 0 1,-1 0 0,1 0-1,-1-2 1,1 1-654</inkml:trace>
  <inkml:trace contextRef="#ctx0" brushRef="#br0" timeOffset="1">627 68 2732,'-43'-46'916,"40"44"-552,1-3 156,-2-4-595,4 9 112,0 0 1,0-1 0,0 1-1,0 0 1,0 0 0,0 0-1,0 0 1,0-1 0,0 1-1,0 0 1,0 0 0,0 0-1,0 0 1,0-1 0,0 1-1,0 0 1,0 0 0,0 0 0,0 0-1,0-1 1,0 1 0,0 0-1,1 0 1,-1 0 0,0 0-1,0 0 1,0 0 0,0-1-1,0 1 1,1 0 0,-1 0-1,0 0 1,0 0 0,0 0-1,0 0 1,1 0 0,-1 0-1,0 0 1,0 0 0,0 0-1,0 0 1,1 0 0,-1 0 0,0 0-1,0 0 1,0 0 0,0 0-1,1 0 1,-1 0 0,35 1 270,-18 3-20,-3 2-149,-1 0 0,1 1-1,-1 0 1,-1 1 0,0 1 0,20 17 0,-28-22-106,0 0-1,-1 0 1,1 0-1,-1 1 1,0-1-1,0 1 1,0-1-1,-1 1 1,1 0-1,-1 0 1,0 1-1,-1-1 1,1 0-1,-1 0 1,0 1-1,-1-1 1,1 1-1,-1-1 1,0 1-1,0-1 1,-1 1-1,1-1 1,-3 7-1,0-2-80,-1 0-1,0 0 0,-1-1 0,1 1 0,-2-1 0,0 0 0,0 0 0,0-1 0,-1 0 0,-15 14 0,5-7-842,-1-1 0,0-2 0,-1 1 0,-24 10 0,17-9-949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3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41 5533,'-85'-41'2823,"82"47"-2585,-3 15 70,1 0-1,-3 37 0,6-48-262,-35 155 501,23-114-1573,-12 81 0,26-126 327,-1 1 0,1-1 1,0 0-1,1 1 0,2 11 0,4-4-1298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3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53 5272,'-2'-4'78,"0"1"-24,-1 0 0,0 0 0,1-1 1,-1 1-1,0 1 0,-1-1 0,1 0 0,0 1 0,-1 0 1,1 0-1,-1 0 0,0 0 0,0 0 0,0 1 0,-6-2 1,-3 0 109,0 1 0,0 0 0,-1 1 0,1 0 1,0 1-1,-1 1 0,1 0 0,0 1 1,-26 6-1,31-6-120,-1 0 0,1 1 1,0 0-1,0 0 0,1 1 1,-1 0-1,1 0 0,-1 1 0,1 0 1,1 0-1,-1 1 0,1-1 1,0 2-1,0-1 0,1 1 1,-1-1-1,2 1 0,-1 1 1,1-1-1,0 1 0,-4 9 0,7-13-37,0 0-1,0 1 1,0-1-1,0 1 0,1-1 1,-1 1-1,1-1 0,0 1 1,1-1-1,-1 0 0,1 1 1,0-1-1,0 1 0,0-1 1,0 0-1,1 0 1,0 0-1,0 0 0,0 0 1,0 0-1,1 0 0,-1 0 1,1-1-1,0 0 0,0 1 1,6 3-1,3 3-147,-1 0-1,2-1 0,-1-1 1,1 0-1,0-1 1,19 7-1,-15-8-625,0-1 0,0-1 0,0 0 0,24 2-1,-1-1-1554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4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321 123 5893,'0'0'-154,"-3"-3"65,-33-19 135,33 21 23,-3 0 5,-40-3 154,42 4-167,-1 2 9,-1 1-50,0 0 0,0 1 0,0 0 0,0 0 0,1 0 0,0 1 0,0-1 0,0 1 0,0 1 0,1-1 0,-1 1 0,2-1 0,-1 1 0,0 0 0,1 1 0,0-1 1,1 0-1,-3 11 0,4-13 6,1 1 8,2 14 5,-2-14-8,12-2 13,-12-2-40,1-1-1,0 1 1,0-1-1,-1 0 1,1 1-1,0-1 1,0 0-1,0 1 1,0-1 0,0 0-1,-1 0 1,1 0-1,0 0 1,0 0-1,0 0 1,0 0-1,0 0 1,0 0 0,-1-1-1,1 1 1,2-1-1,5-1 38,1-1 0,-1 0 0,1-1 0,-1 0 0,0 0 0,0 0 0,-1-1 0,1-1 0,-1 1 0,0-1 0,-1 0 0,1-1 0,-1 1 0,-1-1 0,1 0 0,-1-1 0,0 0 0,-1 1 0,7-18 0,-10 23-28,-1 1 0,1-1 0,-1 0 0,1 0 0,-1 0 0,0 1 0,0-1 0,0 0 0,0 0 1,0 0-1,-1-3 0,0-1 12,1 5-18,0-1 0,0 0 0,0 0-1,0 1 1,-1-1 0,1 0 0,-1 0-1,1 1 1,-1-1 0,1 0-1,-1 1 1,0-1 0,0 1 0,0-1-1,0 1 1,0-1 0,-2-1 0,-1-1 13,1 0-9,-1 0 0,1 0 0,-1 1 0,0-1 0,0 1 0,0 0 0,0 1 0,-1-1 0,1 1 0,-1-1 0,0 1 0,1 1 0,-1-1 0,0 1 0,0 0 0,0 0 0,0 0 0,0 0 0,0 1 1,-7 0-1,0 1-1,-1 0-1,1 0 1,0 1 0,0 1 0,0 0 0,0 0 0,-12 6 0,18-7-12,0 1 0,0 0 0,0 0 0,0 1 0,1 0 0,-1 0 0,1 0 1,0 0-1,0 1 0,0 0 0,-4 6 0,0 8-13,9-17 14,-1 0 1,1 1-1,0-1 1,0 0-1,0 1 0,0-1 1,0 1-1,1-1 1,0 4-1,1-2-28,0 0 0,0 0 0,0 0 0,0-1 0,1 1 0,-1 0 0,1-1 0,0 0 0,0 1 0,1-1 0,-1 0 0,0-1 0,1 1 0,0-1 0,0 1 0,0-1 0,0 0 0,0-1 0,0 1 0,0-1 0,0 1 0,1-1 0,5 0 0,9 2-835,0 0 0,0-2 0,38-2 0,-14-1-1370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89 5741,'1'-43'52,"-2"38"530,1 5-575,0 0-1,-1-1 1,1 1-1,0-1 1,0 1 0,0-1-1,0 1 1,0-1-1,0 1 1,0-1-1,0 1 1,0-1-1,0 1 1,0-1-1,1 1 1,-1-1 0,0 1-1,0-1 1,0 1-1,0 0 1,1-1-1,-1 1 1,0-1-1,1 1 1,-1 0-1,0-1 1,1 1 0,-1-1-1,0 1 1,1 0-1,-1 0 1,1-1-1,-1 1 1,0 0-1,1 0 1,-1-1-1,1 1 1,-1 0 0,1 0-1,-1 0 1,1 0-1,-1 0 1,1 0-1,-1 0 1,1 0-1,-1 0 1,1 0-1,-1 0 1,1 0 0,-1 0-1,1 0 1,-1 0-1,0 1 1,1-1-1,-1 0 1,1 0-1,-1 0 1,1 1-1,-1-1 1,27 20 134,-23-17-197,10 9-62,-1 0-1,19 21 0,-10-8-54,0-4 140,-16-19 56,-2-2-6,-3 1-8,0-1 0,-1 1 0,1-1-1,0 0 1,0 1 0,0-1 0,0 0-1,0 0 1,-1 1 0,1-1 0,0 0 0,0 0-1,0 0 1,0 0 0,0 0 0,0 0-1,1-1 1,9 3 215,-6-6-64,5-2 19,-1-2 1,-1 1-1,1-1 1,-1-1 0,-1 1-1,10-14 1,1-4 1175,17-34 0,-34 58-433,-1 9-888,0 0 0,-1 0 1,0 0-1,0 0 0,-5 14 1,1-2 6,-28 139 374,-28 157 9,40-172-245,-13 76 12,23-163-271,-35 98 0,42-143 60,0-1 1,-1 1-1,0-1 1,0-1-1,-2 1 1,1-1-1,-1 0 1,0 0-1,-12 11 0,14-16 10,-1 1-1,0-1 0,0 0 0,-1-1 0,1 0 0,-1 0 0,0 0 0,0 0 1,0-1-1,0 0 0,0-1 0,0 0 0,-1 0 0,1 0 0,-12-1 0,2-2-5,1 0 0,0 0-1,-1-2 1,1 0 0,0-1-1,1 0 1,-1-2 0,-24-12-1,31 14 12,0 0 0,0-1 0,1 0 0,0 0 0,0-1 0,0 0 0,1 0 0,0-1 0,0 0 0,1 0 0,0-1-1,1 0 1,0 0 0,-8-19 0,11 21 1,1-1-1,0 1 0,1-1 1,-1 1-1,1-1 0,1 0 1,0 1-1,0-1 0,0 1 1,1-1-1,0 1 1,1 0-1,-1 0 0,1 0 1,1 0-1,-1 0 0,1 1 1,7-9-1,8-11-50,2 0-1,41-39 1,-55 58 30,311-262-3993,-263 227 1957,-14 10-22,-3 5-85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5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441 55 6009,'-8'-10'45,"5"6"-2,0 1 1,0-1-1,-1 0 1,1 1-1,-1 0 1,0-1-1,0 1 1,-6-3-1,5 3 1,3 2-30,0 0 0,-1 0 1,1 0-1,0 0 0,0 1 1,-1-1-1,1 1 1,0-1-1,-1 1 0,1 0 1,-1 0-1,1 0 0,0 0 1,-4 0-1,0 2-18,1-1 0,-1 1 1,1 0-1,0 0 0,0 0 1,0 1-1,0 0 0,0 0 0,1 0 1,-1 0-1,1 1 0,0 0 0,0 0 1,-6 7-1,8-8-4,0 1 1,0-1-1,1 1 1,-1 0 0,1-1-1,0 1 1,0 0-1,0 0 1,0 0-1,1 0 1,0 0-1,0 0 1,0 0-1,0 0 1,0 0-1,1-1 1,1 8-1,2 1-4,0 0 0,1 0 1,1 0-1,9 15 0,-3-7-19,-6-10 25,0 0-1,0 0 1,-1 1 0,0 0 0,-1 0-1,5 16 1,-9-26 8,0 1 0,0-1 0,0 1 1,0-1-1,0 0 0,-1 1 0,1-1 0,0 1 0,-1-1 0,1 0 0,-1 1 0,1-1 0,-1 0 0,1 0 0,-1 1 0,0-1 0,0 0 1,0 0-1,-1 2 0,-1 0 6,-1 2-8,0 0 0,0 0 1,0-1-1,0 1 1,-1-1-1,0-1 1,0 1-1,0-1 0,-1 1 1,1-1-1,-1-1 1,1 1-1,-10 2 1,-5 1-175,-1 0 1,-30 3 0,21-5-749,-1-2 0,-34-1 0,24-3-371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5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4 200 4628,'0'0'136,"-3"1"-103,133-30 294,932-116-319,-840 121-2590,-201 21 1888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45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98 3476,'-81'25'559,"77"-24"-258,-17 16 5499,21-17-5738,115-3 277,154-25 0,-154 13-561,-1 3-227,163-22-861,-94 0-2697,-118 19 975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6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5857,'0'0'1102,"15"-2"-1020,589-9 393,-352 14-346,-227-3-111,4 1 37,0-1 1,0-2 0,-1 0 0,31-8-1,-58 9-53,0 1 0,0 0 0,-1 0 0,1-1 1,0 1-1,0-1 0,-1 1 0,1-1 0,0 1 0,0-1 0,-1 1 0,1-1 0,0 0 0,-1 1 0,1-1 0,-1 0 0,1 0 0,-1 0-6,1 1 0,-1 0 0,0-1 0,0 1 0,0 0 0,1-1 1,-1 1-1,0 0 0,0-1 0,1 1 0,-1 0 0,0 0 0,1 0 0,-1-1 0,0 1 1,1 0-1,-1 0 0,1 0 0,-1 0 0,0-1 0,1 1 0,-1 0 0,1 0 0,-1 0 1,0 0-1,1 0 0,-7-6-79,-17-13-67,-2 1-1,0 2 1,-52-26 0,27 14 244,47 26 62,15 5-125,11 4-3,0 1-1,0 1 1,0 0-1,33 21 1,-48-24-12,0 0-1,1 0 1,-2 1-1,1-1 1,-1 2-1,11 13 1,-15-17-7,0 0 1,-1 1-1,1-1 0,-1 1 1,0-1-1,0 1 1,-1 0-1,0-1 0,1 1 1,-2 0-1,1 0 0,0 0 1,-1 0-1,-1 9 0,0-6-51,-1-1-1,0 1 0,0-1 0,-1 0 1,0 0-1,0 0 0,0 0 1,-1-1-1,0 1 0,-1-1 0,1 0 1,-1 0-1,0 0 0,-11 8 0,-4 3-1120,-1-2-1,-43 25 1,34-23-707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22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28 4516,'58'-18'151,"-55"17"-2,20-7 470,-19 8-514,-3 0-90,0 0 0,0 0 0,0 0 0,0 0 0,0 0 0,0 0 0,0 0 0,0 0 0,0 1 0,0-1 0,0 0 0,0 1 0,0-1 0,0 1 0,0-1 0,-1 1 0,2 0 0,-1 0-5,0 0 0,-1 0 0,1 0-1,0 0 1,-1 0 0,1 1 0,-1-1-1,0 0 1,1 0 0,-1 1 0,0-1-1,0 0 1,1 0 0,-1 1 0,0-1-1,-1 0 1,1 0 0,0 1 0,0-1-1,0 0 1,-1 0 0,0 2 0,-15 51 189,-3-2 0,-32 63 0,-12 33-420,55-127-25,4-9-330,0 1 1,-1-1 0,-1 0 0,-13 21-1,8-19-856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240 165 5188,'3'-2'-112,"10"-6"254,0 0 0,0 0 1,16-16-1,-26 22 276,-13 0-371,-27-7-3,36 9-42,0 0 0,0-1-1,0 1 1,0 0 0,0 0 0,0 0 0,0 0 0,0 0 0,0 0-1,0 0 1,0 0 0,0 0 0,1 0 0,-1 1 0,0-1 0,0 0 0,0 1-1,-1 0 1,-22 8-48,0 2-1,1 0 1,0 2-1,1 0 0,-37 29 1,49-32-21,1 0 0,0 0 0,-15 22 1,21-28 40,1 0 0,-1 0 1,1 1-1,0-1 0,1 0 1,-1 1-1,1-1 0,0 1 1,0 0-1,0-1 0,0 1 1,1 0-1,0 0 0,0 5 1,1-6 8,-1-1 1,1 0-1,0 1 1,0-1-1,0 1 1,1-1-1,-1 0 1,1 0-1,-1 0 1,1 0-1,0 0 1,1 0-1,-1 0 1,0-1-1,1 1 0,-1-1 1,1 0-1,0 1 1,0-1-1,0-1 1,0 1-1,0 0 1,0-1-1,0 1 1,1-1-1,5 2 1,-3-3 15,0 0 0,-1-1-1,1 1 1,0-1 0,-1 0 0,1 0 0,-1-1 0,0 0 0,1 0 0,-1 0-1,0 0 1,0-1 0,0 0 0,-1 0 0,1 0 0,-1-1 0,6-4 0,-2 0 37,-1 0 0,-1-1 0,0 1 0,0-1 1,0-1-1,-1 1 0,0-1 0,-1 0 1,4-15-1,3-16 150,-10 37-66,-3 16-111,-6 42-4,8-49 5,0 0 0,0 1 0,1-1 0,-1 1 0,1-1 0,0 0 0,1 1 0,0-1 0,-1 0 0,2 0 0,-1 0 0,0 0 0,1 0 0,0-1 0,0 1 0,1-1 0,5 6 1,-7-8 0,1 0 0,0 0 0,-1 0 0,1-1 0,0 1 0,0-1 0,0 1 0,0-1 0,0 0 0,0-1 0,1 1 0,-1 0 0,6-1 0,-3 1-1,1-2 1,-1 1-1,0-1 1,1 0 0,-1 0-1,1 0 1,-1-1 0,0 0-1,0-1 1,0 1-1,0-1 1,-1 0 0,7-5-1,4-3 28,0-1-1,27-26 0,-22 15 20,0-2-1,-2 0 0,0-2 0,-2 1 1,-1-2-1,-2 0 0,0-1 1,13-45-1,-16 51-13,-9 19 53,-10 14-82,-8 8-8,1 2 0,1-1-1,1 2 1,-11 23 0,13-18 3,2 0 0,1 1 1,1 0-1,-6 54 0,12-78-45,1 0 1,-1 0-1,1 0 1,0 0-1,0 0 1,0 0-1,0 0 0,0 0 1,1 0-1,0 0 1,-1 0-1,1 0 1,0 0-1,0 0 0,1 0 1,-1-1-1,1 1 1,-1 0-1,1-1 1,0 1-1,0-1 0,0 0 1,0 0-1,0 1 1,1-1-1,-1-1 1,1 1-1,-1 0 1,1-1-1,0 1 0,-1-1 1,1 0-1,0 1 1,0-2-1,0 1 1,0 0-1,0 0 0,0-1 1,5 0-1,11 1-192,-1-1 0,1 0 1,-1-2-1,1 0 0,19-6 0,-30 7 195,25-6-113,0-1-1,0-1 1,-1-2-1,34-16 1,-53 21 222,-1 0 1,-1-1-1,1 0 1,-1-1-1,0-1 1,-1 1-1,0-2 1,-1 1-1,1-2 1,-2 1-1,0-1 1,0 0-1,7-15 1,-12 21 63,-1 0 1,-1 0 0,1-1-1,-1 1 1,0 0 0,0-1-1,-1 1 1,1 0-1,-1-1 1,0 1 0,-2-9-1,1-9 755,-3 65-827,2-30-57,1-11-9,1 0-1,0 0 1,0 0 0,0-1 0,0 1 0,-1 0 0,1 0 0,1 0 0,-1 0 0,0 0-1,0 0 1,0-1 0,0 1 0,1 0 0,-1 0 0,0 0 0,1 0 0,19 39 66,-5-14-31,-2 0 0,9 29 0,-20-33 5,-3-17-33,1-4-7,0 0 1,0 1-1,0-1 1,-1 0-1,1 1 1,0-1-1,-1 1 1,1-1-1,-1 0 1,1 0 0,-1 1-1,0-1 1,1 0-1,-1 0 1,0 0-1,0 0 1,0 0-1,0 0 1,-1 1-1,-1 1 7,0 1-4,-1-1 0,0 0 0,1 0 0,-1 0 0,0 0 0,-1 0 0,1-1 0,0 0 0,-1 0 0,1 0 0,-1 0 0,-5 0 0,-56 10-150,55-10-108,0-1 1,0 0-1,0-1 0,0-1 0,-1 0 1,1 0-1,0-1 0,0 0 0,1-1 1,-1 0-1,0-1 0,1 0 1,0-1-1,0 0 0,0-1 0,-16-12 1,4-3-820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7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3812,'1'0'-13,"1"1"-2,-1-1-1,0 1 0,1-1 1,-1 1-1,0 0 0,0 0 0,1-1 1,-1 1-1,0 0 0,0 0 1,0 0-1,0 0 0,0 0 1,0 1-1,1 1 0,0 5-6,1 0-1,-1 0 1,-1 1-1,2 9 1,-1-2 23,0 4 37,1-1 1,1 0 0,0 0 0,1 0-1,11 24 1,-14-39 27,0 0 1,0 0-1,1 0 0,-1 0 0,1 0 1,0-1-1,0 1 0,0-1 0,1 0 1,-1 0-1,1 0 0,-1 0 0,1 0 1,0-1-1,0 0 0,0 0 0,1 0 1,-1 0-1,0-1 0,1 1 0,-1-1 1,1 0-1,-1 0 0,1-1 0,0 0 1,-1 0-1,1 0 0,0 0 0,7-2 1,3 0 148,-1-1 1,0-1 0,0-1 0,0 0 0,23-11 0,-28 11-80,-1 0 0,1-1 0,-1 0 1,0 0-1,-1 0 0,1-1 0,-1 0 0,0-1 1,-1 0-1,6-8 0,-11 15-121,-1-1-1,1 1 1,0 0 0,-1 0 0,1 0-1,-1-1 1,1 1 0,-1 0-1,0-1 1,1 1 0,-1 0-1,0-1 1,0-2 0,0 0 6,1 0-27,-4-1-107,0 1-12,0 0 0,-1 1 0,1-1 1,0 1-1,-1 0 0,0 0 0,0 0 0,0 1 0,0 0 0,0-1 0,-1 1 0,1 1 0,-1-1 1,1 1-1,-1-1 0,1 1 0,-8 0 0,-15-1-1911,-1 0-382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0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53 6101,'-53'-51'1070,"51"49"-863,1 11-162,-16 121 250,-47 181 0,28-175 238,27-124-334,4-4 305,-2-15-443,4 3-54,-1 0 3,0 0 0,1 0 1,-1-1-1,1 1 0,0-1 0,0 0 1,0 0-1,1 0 0,0 0 1,0 0-1,0-1 0,1 1 1,-2-8-1,-8-60 3,10 69-51,0 1-4,1 3 40,1 0 0,-1 0 1,0 1-1,0-1 0,0 0 0,0 0 0,0 0 0,0 0 0,0 0 0,0 0 0,0 0 1,1 0-1,-1 0 0,0 1 0,0-1 0,0 0 0,0 0 0,0 0 0,1 0 0,-1 0 1,0 0-1,0 0 0,0 0 0,0 0 0,0 0 0,0 0 0,1 0 0,-1 0 0,0 0 1,0 0-1,0 0 0,0 0 0,0 0 0,1 0 0,-1-1 0,0 1 0,0 0 0,0 0 1,0 0-1,0 0 0,0 0 0,0 0 0,1 0 0,-1 0 0,0 0 0,0-1 0,0 1 1,0 0-1,0 0 0,0 0 0,0 0 0,0 0 0,0 0 0,0-1 0,18 22 12,12 14 188,-24-31-167,1 0 0,-1 0 0,1 0 0,-1-1 0,1 0 0,0 0 0,0-1 1,0 1-1,1-2 0,-1 1 0,0-1 0,1 0 0,-1-1 0,8 1 0,5-2-301,0-1-1,0 0 1,36-9 0,-36 5-985,-1 0 1,21-11 0,-3-2-2010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2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83 6641,'-25'-42'-639,"24"39"754,0-1 157,-1 0 1,1 1 0,-1-1 0,1 0-1,-1 1 1,0-1 0,-1 1 0,-3-5-1,3 16-160,-10 43 186,3 1-1,-9 102 1,14-97-160,-9 101-169,8 214 0,8-344-2500,7 39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3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3 201 6085,'0'0'-299,"0"-4"-124,-2-12 265,2 12 39,4 2 30,5-2 88,1 1-1,-1 0 0,1 1 1,0 0-1,0 0 0,0 1 1,10 0-1,81 4 153,-46-1-130,836 58 356,-859-58-405,-33-7 25,1 1 5,0 2-1,0 0-1,0 1 1,0-1 0,0 1-1,-1-1 1,1 1 0,0-1-1,-1 1 1,1 0 0,-1-1 0,1 1-1,-1-1 1,0 1 0,0 0-1,1 0 1,-1-1 0,-2-1 0,-101-146 713,83 118-313,20 29-302,-1-1-29,1 1 239,5 8-120,11 21-53,-3-6-71,13 35 0,-21-43-109,0 1 0,-1 0 1,0 1-1,-1-1 0,-1 0 1,0 1-1,-1-1 0,-1 1 1,0-1-1,-5 21 0,4-24-351,-2 0 0,1 0 0,-1 0-1,-1-1 1,0 0 0,0 0 0,-1 0-1,-11 13 1,-8 5-1276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4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28 4824,'-3'-3'-33,"-22"-19"184,23 20 219,5 11-329,3 8-19,1-1 0,1 0 0,0-1 0,1 1 0,1-2 0,13 16 0,2-1 7,80 98 174,-90-107-161,-2 1-1,0 0 0,-2 1 0,16 39 0,-26-56-33,0 0 0,1-1-1,-1 1 1,-1 0 0,1 0-1,-1 0 1,0 0 0,0-1 0,0 1-1,-1 0 1,0 0 0,0 0-1,0 0 1,0-1 0,-1 1 0,0-1-1,0 1 1,0-1 0,0 1-1,-1-1 1,-3 4 0,-1 1-323,-1-1-1,1 0 1,-2 0 0,1-1 0,-1 0-1,0 0 1,0-1 0,-13 6 0,-1 0-1107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4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4216,'0'-4'-210,"1"-5"84,-1 9 131,0 0-1,0 0 1,0 0 0,0-1-1,0 1 1,0 0 0,0 0-1,0 0 1,0 0 0,0-1-1,0 1 1,0 0-1,0 0 1,0 0 0,0 0-1,0-1 1,0 1 0,0 0-1,0 0 1,0 0 0,0 0-1,1 0 1,-1-1 0,0 1-1,0 0 1,0 0 0,0 0-1,0 0 1,0 0 0,0 0-1,1 0 1,-1-1 0,0 1-1,0 0 1,0 0-1,0 0 1,0 0 0,1 0-1,-1 0 1,0 0 0,0 0-1,0 0 1,0 0 0,0 0-1,1 0 1,-1 0 0,0 0-1,0 0 1,0 0 0,0 0-1,1 0 1,-1 0 0,0 0-1,0 0 1,0 0 0,0 0-1,1 0 1,-1 0 0,0 0-1,0 1 1,0-1-1,0 0 1,0 0 0,0 0-1,1 0 1,-1 0 0,0 0-1,88 113 399,53 72-94,-120-154-262,-1 1 0,-2 1-1,-2 1 1,15 41 0,-28-68-26,-1 0-1,-1-1 0,1 1 0,-1 0 0,0 1 0,-1-1 0,1 0 1,-1 0-1,-1 0 0,1 0 0,-1 0 0,-1 0 0,1 0 0,-4 7 1,2-6-11,-1 1 0,-1-1 0,0 0 1,0 0-1,0-1 0,-1 0 1,0 0-1,-1 0 0,1-1 1,-11 8-1,-84 57-2515,74-56 1308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5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29 3948,'-3'-3'-32,"-8"-8"32,8 8 286,-2-6-227,4 7-29,6 7 143,30 35-49,40 35-1,41 43 147,-102-102-227,-2 0 0,0 0 0,-1 2 0,0-1 0,14 37 0,-23-49-29,0 1-1,0 0 0,-1 0 1,0 0-1,0 0 0,-1 1 1,0-1-1,0 0 0,0 0 1,-1 0-1,0 0 1,0 0-1,0 0 0,-1 0 1,0 0-1,0 0 0,-1 0 1,1-1-1,-1 0 0,0 1 1,-1-1-1,1 0 1,-1 0-1,-8 7 0,-2 2-403,-1-1-1,-1 0 1,0-1-1,-1-1 1,0 0-1,-25 11 1,16-10-594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2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0 680,'0'0'53,"-6"6"-44,-19 18 6,19-18 1,12 26 14,-5-26 277,1-2-48,-1 1-104,2 2-27,-1 1 2710,7-6-2782,-9-2-55,0 0 1,1 0 0,-1 0-1,1 0 1,-1 0-1,0 0 1,1 0-1,-1 0 1,1 0-1,-1 0 1,1 0 0,-1 0-1,0 0 1,1 0-1,-1 0 1,1 0-1,-1 0 1,1 0-1,-1 1 1,0-1-1,1 0 1,-1 0 0,0 1-1,1-1 1,-1 0-1,0 0 1,1 1-1,-1-1 1,0 0-1,0 1 1,1-1 0,-1 0-1,0 1 1,0-1-1,0 1 1,1-1-1,-1 0 1,0 1-1,0-1 1,0 1 0,0 0-1,-9 104 118,7-51 5,2-50-17,0-1 2,11-80 1176,-4 36-593,0 21 156,-7 62-810,-9 75 0,9-115-47,-11 72-1473,3 1 0,3 120 0,7-157-178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0 213 4892,'3'-10'-23,"1"0"-1,0 0 1,0 1-1,1 0 0,1 0 1,-1 0-1,1 0 0,12-12 1,-8 11 35,-1 1 1,1-1-1,1 1 1,0 1-1,0 0 1,1 1-1,-1 0 1,2 1 0,-1 0-1,1 1 1,0 0-1,13-2 1,-2 1-115,1 1 0,-1 1 1,1 1-1,0 1 1,42 3-1,4 8-1505,-38-2 837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23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159 142 5020,'10'-12'35,"0"0"0,1 1 0,1 0 0,0 1 0,0 1-1,1 0 1,0 0 0,1 1 0,0 1 0,0 0-1,30-9 1,-28 11-91,1 1 0,0 0 0,-1 1 0,1 1 0,0 0 0,0 2 0,0 0 0,0 0 0,0 2 0,32 6 0,-45-7-124,0 1 0,1-1 0,-1 1 0,0-1 1,0 1-1,-1 0 0,1 1 0,0-1 0,-1 1 0,1-1 0,4 6 1,3 6-629</inkml:trace>
  <inkml:trace contextRef="#ctx0" brushRef="#br0" timeOffset="1">18 753 3668,'-18'12'1337,"43"-26"237,-7 3-1877,-1 2 127,0 2 1,1 0-1,0 0 1,29-5 0,1 0-654,12-5-581,5-2 106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3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77 3504,'-17'28'190,"15"-25"930,8-1-909,19 5-18,-19-6-18,2-3-19,186-68-1394,-133 47-211,-6 1 443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3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107 203 4384,'-4'-18'266,"3"15"-12,0 0-28,-1 6 811,-1 15-855,-2 24-232,1 41 239,-3 0 0,-4-1 0,-31 113 0,26-141 23,14-51-205,-2-50-78,2 36 62,1 1 0,0-1 0,1-19 0,3-29-46,3 0 0,2 0 0,30-106 0,-31 144 32,1 1-1,1 1 1,0-1 0,2 1 0,23-32 0,-24 39 6,1 0 1,0 1-1,0 0 1,1 1-1,0 0 1,1 1-1,0 1 1,1 0-1,15-7 1,-17 9 0,1 1 1,-1 0 0,1 0 0,0 2 0,0-1 0,1 2 0,-1 0 0,0 0-1,1 1 1,-1 1 0,1 1 0,23 2 0,-36-2 9,0-1 0,1 0 0,-1 1 0,1-1 0,-1 1 0,0 0 0,1-1 0,-1 1 0,0 0 0,0 0 0,1 0 0,-1 0 0,0 0 0,1 1 0,1 1-16,-2-2 14,0-1 0,-1 1 1,1 0-1,0 0 0,-1-1 0,1 1 1,-1 0-1,0 0 0,1 0 0,-1-1 1,0 1-1,1 0 0,-1 0 0,0 0 1,0 0-1,0 0 0,1 0 0,-1 0 0,0 0 1,0 0-1,-1 0 0,1-1 0,0 1 1,0 2-1,-4 5-137,-8 6 28,-2 0 0,1-2 0,-2 1 0,0-2 0,-30 19 0,-33 25-259,74-53 379,1 0 0,-1 1 0,1-1-1,0 1 1,0 0 0,1 0 0,-1 0 0,0 1 0,1-1 0,0 1-1,0-1 1,0 1 0,0 0 0,1-1 0,-1 1 0,1 0-1,0 0 1,0 0 0,0 0 0,1 0 0,-1 0 0,1 1-1,0-1 1,0 0 0,1 0 0,0 6 0,58 162 482,13 48-12,-46-105-456,-14-55-1591,29 84 0,-28-112 609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4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 63 3884,'-1'-5'22,"1"2"-23,0 1 8,0 0-1,-1-1 1,1 1 0,0 0-1,-1-1 1,0 1-1,1 0 1,-1 0 0,0 0-1,0 0 1,0 0-1,0 0 1,0 0 0,-1 0-1,1 0 1,-1 0-1,1 1 1,-1-1 0,0 0-1,1 1 1,-1 0-1,0-1 1,0 1 0,0 0-1,0 0 1,0 0-1,0 0 1,0 0 0,-1 1-1,-2-2 1,-8 1 4,0 1-1,1 0 1,-1 1 0,0 0 0,1 1 0,-15 4 0,12-2-8,0 2 0,0-1 0,1 2 0,0 0 0,0 1 0,1 0 0,0 1 1,1 0-1,0 1 0,0 1 0,1 0 0,0 0 0,1 1 0,0 0 0,1 1 0,1 0 1,-13 26-1,20-36-1,-1 0 0,1 1 0,0 0 0,0-1 0,0 1 0,1 0 0,-1-1 0,1 1 0,0 0 0,0 0 0,0-1 0,1 1 0,-1 0 0,1-1 0,0 1 0,0 0 0,0-1 1,0 1-1,4 5 0,-2-4-2,0-1-1,1 0 1,0 0 0,0 0 0,0 0 0,0 0 0,1-1 0,0 0 0,-1 0-1,1 0 1,10 4 0,5 0-60,1 0-1,0-2 1,0 0-1,0-1 1,38 1-1,-37-5-281,0 0 0,0-2 0,0-1 0,33-8 0,-7-1-10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 3088,'5'-10'392,"0"1"0,1 0 0,0 0 0,9-9-1,2-4 1048,-15 20-1013,0 0-49,7-10 1363,-10 24-1565,-11 106 263,-17 229-730,24-248-4328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4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0 251 6889,'2'-6'-129,"1"-2"86,0 0 0,1 0 0,0 0 0,1 1 0,0 0 0,0-1 0,0 2 1,1-1-1,0 1 0,0 0 0,0 0 0,9-5 0,8-6 53,1 2 1,0 0-1,1 2 0,1 1 1,52-18-1,-32 17-1122,1 2 0,80-8 0,-92 16 40</inkml:trace>
  <inkml:trace contextRef="#ctx0" brushRef="#br0" timeOffset="1">1280 197 4624,'0'0'255,"4"-2"5,12-4-21,-12 4 612,-12-3-657,1 0-148,-1 1 1,1 1 0,-1-1 0,1 1 0,-1 0-1,0 1 1,0 0 0,-1 0 0,1 1 0,0 0 0,0 0-1,-1 1 1,-11 1 0,0 2 2,1 0 0,0 2 0,0 0 1,0 1-1,1 1 0,0 1 0,0 1 0,1 0 0,-17 12 1,23-14-51,1 1 1,0 0-1,0 0 1,1 1 0,0 0-1,1 1 1,0 0 0,0 0-1,1 1 1,1 0 0,-1 0-1,2 1 1,0 0-1,-7 22 1,11-28-2,0 0 1,0 0-1,1 0 0,0 0 0,0 0 1,0 0-1,1 0 0,0 0 0,0 0 1,1 0-1,-1-1 0,1 1 0,0 0 1,1-1-1,0 0 0,0 1 0,0-1 1,0 0-1,1 0 0,-1-1 0,1 1 1,0-1-1,1 0 0,-1 0 0,10 6 1,-1-1-76,0-1 1,1 0 0,-1-2 0,1 1 0,0-1 0,1-1 0,0-1 0,0 0 0,15 2 0,-6-4-613,-1 0 0,1-1 0,0-1 1,45-7-1,-16-2-769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6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37 4632,'0'0'-96,"-17"-14"24,4 1-128,-3 4-1020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6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29 2728,'0'0'190,"1"-5"-35,3-18 2124,-5 36-2189,-15 122 110,-9 122 199,21-221-533,3-24-608,0 0 0,0-1 0,2 13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6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20 199 4136,'-2'-3'41,"-14"-25"189,15 25-165,3-1-1,2-2-43,0 0 0,0 1-1,0 0 1,1 0-1,0 0 1,0 0 0,0 1-1,0 0 1,1 0-1,-1 0 1,1 1-1,0 0 1,11-4 0,13-5 82,51-12 0,-60 19-75,44-11 108,133-14-1,-19 23-2879,-154 7 2014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7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3616,'0'0'-19,"3"6"22,6 5 10,0 1 0,0-2 0,20 18 1,-14-14 11,25 30 0,-36-39-20,0 0-1,0 1 1,-1 0-1,0 0 1,0 0-1,-1 0 1,1 0-1,-1 0 0,-1 1 1,2 7-1,-3-9 0,0 1-1,0-1 0,0 1 0,-1-1 0,1 1 1,-2-1-1,1 1 0,0-1 0,-1 0 1,0 0-1,0 0 0,-1 0 0,1 0 1,-1 0-1,0-1 0,-7 8 0,4-4 103,-1-1 0,-1 0 0,1 0 0,-1-1 0,0 0 0,-1 0 0,-16 8 0,21-12 824,0-7-648,-10-16-28,10 16-24,10-4-28,10-11-58,1 0-1,0 1 1,31-25-1,-23 26-646,2 1-1,0 2 0,1 0 0,0 2 1,1 1-1,31-7 0,-24 8-1241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7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15 4928,'2'0'43,"1"0"-1,-1 1 1,0-1-1,0 0 1,0 0-1,0 0 0,0-1 1,0 1-1,0 0 1,0-1-1,0 1 1,0-1-1,0 0 0,0 0 1,0 0-1,0 0 1,-1 0-1,3-2 1,-1 1 789,-58 0-666,54 2-162,0 0-1,0 0 0,0 0 1,-1 0-1,1 0 1,0 0-1,0 0 0,0 0 1,0 1-1,0-1 0,0 0 1,0 1-1,0-1 1,0 1-1,-2 0 0,-27 16-177,0 2 0,1 1 1,1 1-1,1 2 0,1 0 0,-25 29 0,44-39-4,12-7 84,16-4 88,-17-2 37,8-3 71,106-85 1402,-115 86-1073,-3 9-415,1 3-24,0-1 0,-1 1 0,0 0 0,-1 0 0,-2 12 0,3-20 1,-1 0 1,1 0-1,0-1 0,0 1 1,0 0-1,0 0 0,0 0 1,1 0-1,-1 0 0,1 0 1,-1-1-1,2 4 0,-1-1 3,0 0 0,1 0 0,0 0 0,-1 0 0,1 0-1,1 0 1,-1-1 0,0 1 0,1-1 0,0 1 0,0-1 0,0 0-1,0 0 1,0-1 0,1 1 0,-1-1 0,1 1 0,0-1 0,-1 0-1,1-1 1,0 1 0,6 1 0,9 2-2,0-2 0,1 0 0,-1-1 0,1-1 0,-1-1 0,1 0 0,-1-2 0,0 0 0,1-1 0,-1-1 0,0-1 0,-1-1 0,1 0 0,-1-1 1,0-1-1,-1-1 0,0-1 0,19-13 0,-24 12 27,-1 1 0,0-2-1,-1 0 1,0 0 0,-1-1 0,0 0 0,-1 0 0,-1-1 0,10-23 0,-16 33-7,0 0 1,0 0-1,0 0 1,-1 0-1,0 0 0,0 0 1,0-8-1,-1 1 28,-5 19-48,-1 0 9,0 1 0,1 0 1,0 1-1,1-1 0,-8 21 1,-20 73-353,14-38-3181,18-61 1852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2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4416,'0'0'616,"10"-1"-449,72 0 274,8 6-60,101 2-1262,-191-8 872,1 1 0,0 0 0,-1 0 0,1-1-1,0 1 1,-1 0 0,1-1 0,-1 1 0,1 0 0,-1-1 0,1 1 0,-1-1 0,1 1 0,-1-1 0,1 1 0,-1-1 0,1 0 0,-1 1-1,0-1 1,1 1 0,-1-1 0,0 0 0,0 1 0,0-1 0,1 0 0,-1 1 0,0-1 0,0 0 0,0 1 0,0-1 0,0 0 0,0 0 0,0 1-1,0-1 1,0 0 0,-1 1 0,1-1 0,0 0 0,-1 0 0,-5-21-80,3 13 167,-1 1 1,1-1 0,-2 0-1,0 1 1,0 0-1,0 0 1,-1 0-1,-12-13 1,-4-4 637,20 23-258,1-1-221,1 3-226,1 1-1,-1-1 0,0 0 1,1 0-1,-1 0 0,0 0 1,0 0-1,1 0 0,-1 0 0,0 0 1,1 0-1,-1 0 0,0 0 1,1 0-1,-1 0 0,0 0 1,1 0-1,-1 0 0,0 0 1,1 0-1,-1-1 0,0 1 0,0 0 1,1 0-1,-1 0 0,0 0 1,1-1-1,-1 1 0,0 0 1,0 0-1,0-1 0,1 1 1,-1 0-1,0 0 0,0-1 0,0 1 1,0 0-1,1 0 0,-1-1 1,0 1-1,0 0 0,0-1 1,0 1-1,0 0 0,0-1 1,0 1-1,0 0 0,0-1 0,0 1 1,0 0-1,0-1 0,0 1 1,0 0-1,0-1 0,0 1 1,-1 0-1,1 0 0,0-1 0,0 1 1,0 0-1,0-1 0,-1 1 1,1 0-1,228 107 583,-213-100-555,51 31 104,-61-34-123,0 0 0,0 0 0,0 0 0,0 1 0,0-1 0,-1 1-1,0 0 1,0 0 0,3 7 0,-6-10-13,0 1 0,0-1 0,-1 0 0,1 0 0,-1 1 0,0-1 0,1 0 1,-1 1-1,0-1 0,-1 0 0,1 1 0,0-1 0,-1 0 0,1 0 0,-1 1 0,1-1 0,-1 0 0,0 0 0,0 0 0,0 0 0,-1 0 0,1 0 0,0 0 0,-1 0 0,1 0 0,-1-1 0,1 1 1,-4 2-1,-5 4-86,0 0 1,0 0-1,-21 10 1,-7 1-1221,-2-1-1,-77 23 0,29-17-1227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8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266 307 5160,'0'-27'233,"-2"1"-1,-1-1 0,-2 0 0,0 1 0,-1 0 0,-2 1 0,-1-1 0,-12-24 0,20 47-246,-1 0-1,0 0 1,0 0-1,0 0 1,-1 0-1,1 0 1,-1 1-1,1-1 1,-1 1-1,0 0 0,0 0 1,0 0-1,0 0 1,0 0-1,0 1 1,-1-1-1,1 1 1,0 0-1,-1 0 1,1 0-1,-1 0 1,0 1-1,1 0 1,-1-1-1,1 1 0,-1 1 1,0-1-1,1 0 1,-1 1-1,1 0 1,-1 0-1,1 0 1,-1 0-1,1 0 1,-4 3-1,1-1-68,-1 0-1,1 0 1,0 1-1,0 0 1,0 1-1,0-1 1,1 1-1,0 0 1,0 0-1,0 1 1,1-1-1,-1 1 1,1 0-1,1 0 1,-1 1-1,-3 9 0,7-14 67,-1 1 0,1-1 0,-1 0-1,1 1 1,0-1 0,0 1 0,0-1-1,0 0 1,1 1 0,-1-1-1,0 0 1,1 1 0,0-1 0,0 0-1,-1 0 1,1 1 0,1-1 0,-1 0-1,0 0 1,0 0 0,1 0-1,-1 0 1,1-1 0,0 1 0,-1 0-1,1-1 1,0 1 0,0-1 0,0 0-1,0 0 1,0 1 0,0-1-1,1 0 1,2 0 0,9 5 14,0-2-1,0 0 1,0 0 0,18 1-1,-24-3 32,99 6 281,-70-7-140,52 9 0,-79-8-143,1 0-1,-2 1 1,1 0 0,0 1-1,-1 0 1,1 0 0,-1 1-1,0 0 1,15 12 0,-19-12-9,0 0 1,0 0 0,-1 1-1,0 0 1,1-1 0,-2 2-1,1-1 1,-1 0 0,0 1 0,0 0-1,1 7 1,3 11 82,5 46-1,0-2 303,-11-68-386,0 0 1,-1 0-1,1 0 0,0 0 1,0 0-1,-1 0 0,1 0 1,0 0-1,0 0 0,0 0 1,0 0-1,0-1 0,1 1 0,-1 0 1,0-1-1,0 1 0,0-1 1,0 1-1,1-1 0,-1 0 1,0 0-1,0 1 0,1-1 1,-1 0-1,0 0 0,1 0 1,-1 0-1,0 0 0,1-1 1,-1 1-1,0 0 0,0-1 1,0 1-1,1 0 0,-1-1 1,2-1-1,22-11 157,-1-2 0,27-20 0,15-10 192,-64 44-337,3 1-12,16 0 5,-20 0-19,0 0 1,0 0-1,0 0 1,0 1-1,0-1 1,1 0-1,-1 1 1,0-1-1,0 1 1,0-1-1,0 1 1,0-1 0,0 1-1,0 0 1,-1 0-1,1-1 1,0 1-1,0 0 1,0 0-1,-1 0 1,2 1-1,0 1 7,5 6-28,0-1-1,0 1 1,-1 1 0,0-1 0,-1 1-1,0 0 1,5 15 0,-7-15-229,1-1-1,1 0 1,-1 0-1,1 0 1,1 0-1,-1-1 1,13 14-1,-17-21 102,0 0 0,1 0 0,-1 0 0,0 0 0,1 0 0,-1 0 0,1 0-1,-1-1 1,1 1 0,-1-1 0,1 1 0,-1-1 0,4 1 0,0 0-285,14 1-1126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8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136 141 4892,'4'-12'38,"1"-1"0,-2 1 0,0-1 0,0 0 0,-1 0 0,-1 0 0,0-17 0,-13 9 331,6 22-285,2-2-62,2 1-16,0 0-1,1 0 1,-1-1 0,1 1 0,-1 1-1,0-1 1,1 0 0,-1 0 0,1 1 0,-1-1-1,1 0 1,-1 1 0,1 0 0,-1-1-1,1 1 1,-1 0 0,1 0 0,-2 1 0,-4 3 7,1 0 0,1 0 0,-1 1 0,1-1 0,0 1 0,0 1 0,0-1 0,1 1 1,0-1-1,0 1 0,1 0 0,0 1 0,0-1 0,1 1 0,0-1 0,0 1 0,0 0 1,1-1-1,1 1 0,-1 0 0,1 0 0,0 0 0,1 0 0,0-1 0,0 1 0,4 11 1,2 1-29,0-1 0,1-1 0,14 24 0,2 4-452,-19-24 192,-5-17 219,1-4 39,-1 1 0,0-1 0,0 0 1,0 1-1,0-1 0,-1 0 0,1 1 0,0-1 0,-1 0 0,1 0 0,0 0 0,-1 1 0,1-1 1,-1 0-1,0 0 0,1 0 0,-1 0 0,0 0 0,0 0 0,-1 1 0,-1 2-51,0 0-91,-1 0-1,0 0 0,0 0 0,0-1 1,0 1-1,-1-1 0,1 0 0,-1 0 1,0-1-1,0 1 0,0-1 0,-8 2 1,-20 7-763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09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23 4364,'-1'-6'328,"-4"-11"224,3 24 759,4 37 831,-1-28-2703,-2 52 843,-18 116 0,5-61-95,-6-10-73,17-98-70,2-11-14,-21 3 36,16-12-47,-40-38 1,21 18 2,-2 1-1,-31-22 1,57 46-25,0-1 0,0 1 0,0 0 0,0-1 0,0 1 0,0 0 0,0-1 0,-1 1 0,1 0 0,0 0 0,0 0 0,0 0 0,0 0 0,0 0 0,0 0 0,0 1 0,0-1 0,0 0 0,0 0 0,0 1 0,0-1 0,0 1-1,0-1 1,0 1 0,0-1 0,-1 2 0,-14 14-44,15-15 56,1-1-10,-1 0 0,1 1 0,-1-1 1,1 0-1,-1 1 0,1-1 0,-1 1 0,1-1 1,0 1-1,-1-1 0,1 1 0,-1-1 1,1 1-1,0 0 0,0-1 0,-1 1 0,1-1 1,0 1-1,0 0 0,0-1 0,0 1 0,0 0 1,0-1-1,0 1 0,0 0 0,0-1 0,0 1 1,0 0-1,0-1 0,1 2 0,-2 8-23,11 15-8,-10-22 34,1-1 0,-1 1 0,1 0 0,0 0 0,1 0-1,-1-1 1,0 1 0,1-1 0,-1 1 0,1-1 0,0 1-1,0-1 1,0 0 0,0 0 0,0 0 0,0 0 0,1 0-1,-1-1 1,1 1 0,-1 0 0,4 0 0,3 1 0,0-1 0,0 0 0,0 0 0,0-1 0,1 0 0,-1 0 0,0-1 0,15-2 1,78-16-488,-91 16 379,33-10-1183,-1-2 0,42-19-1,-29 9-1499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1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252 546 6713,'-20'-43'-45,"20"42"42,-1 1-1,1-1 1,0 1 0,0 0 0,0-1-1,0 1 1,-1-1 0,1 1 0,0 0-1,0-1 1,-1 1 0,1 0 0,0-1 0,-1 1-1,1 0 1,0-1 0,-1 1 0,1 0-1,-1 0 1,1-1 0,0 1 0,-1 0-1,1 0 1,-1 0 0,1 0 0,-1 0-1,1-1 1,-1 1 0,1 0 0,0 0-1,-1 0 1,1 0 0,-1 0 0,1 0-1,-1 1 1,1-1 0,-1 0 0,1 0-1,-1 0 1,1 0 0,0 0 0,-1 1-1,1-1 1,-1 0 0,1 0 0,0 1-1,-1-1 1,1 0 0,0 1 0,-1-1-1,1 0 1,0 1 0,0-1 0,-1 0-1,1 1 1,0-1 0,0 1 0,-1-1-1,1 1 1,0 0 0,-14 27-19,13-26 27,-49 93 28,23-46 0,-7 15 608,32-61 523,0-12-1037,-9-162 1342,11 167-1173,-1 17-276,-6 55 85,-19 80 0,-8-22 483,33-123 151,1-15-653,2-28-13,2 0 1,10-48-1,28-93 62,-32 141-157,2 0 0,2 1 0,1 1-1,2 0 1,2 1 0,1 1-1,2 1 1,35-44 0,-44 63-198,1 1 1,0 1 0,0 0-1,2 1 1,-1 1 0,2 0-1,-1 2 1,2-1-1,-1 2 1,1 0 0,1 2-1,0 0 1,0 0 0,0 2-1,0 1 1,1 0 0,0 1-1,0 1 1,27 1 0,-3 5-3060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1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8 187 5689,'0'0'-202,"-1"3"-33,-4 6 193,3-7 333,21 2-131,-17-4-150,-1 1 0,1-1-1,0 1 1,0-1-1,0 0 1,0 0-1,-1 1 1,1-1-1,0 0 1,0-1-1,0 1 1,0 0-1,0-1 1,0 1-1,2-1 1,584-148-522,-428 106-1928,-116 31 1434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13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92 4012,'0'-42'438,"0"38"76,-1-2-210,-2-16 1,2 17-17,-2-7 33,3 12-305,0 0 0,0 0 0,0 0-1,0 1 1,0-1 0,0 0 0,0 0 0,0 0-1,0 0 1,0 0 0,0 0 0,-1 1-1,1-1 1,0 0 0,0 0 0,0 0-1,0 0 1,0 0 0,0 0 0,0 0 0,0 0-1,0 1 1,-1-1 0,1 0 0,0 0-1,0 0 1,0 0 0,0 0 0,0 0-1,0 0 1,-1 0 0,1 0 0,0 0 0,0 0-1,0 0 1,0 0 0,0 0 0,-1 0-1,1 0 1,0 0 0,0 0 0,0 0-1,0 0 1,0 0 0,0 0 0,-1 0 0,1 0-1,0-1 1,0 1 0,0 0 0,0 0-1,0 0 1,0 0 0,0 0 0,0 0-1,-1 0 1,1 0 0,0 0 0,0-1 0,0 1-1,0 0 1,0 0 0,0 0 0,0 0-1,0 0 1,0 0 0,0-1 0,-110 280 475,105-266-471,-5 8-7,1 1 0,1 0 0,1 1 0,1 0 0,1 0 0,-3 30 0,8-49-9,0-1 1,1 1 0,-1 0-1,0-1 1,1 1 0,0-1 0,0 1-1,0-1 1,0 1 0,1-1-1,-1 0 1,1 0 0,0 0-1,0 0 1,0 0 0,0 0 0,1 0-1,4 4 1,-3-4 3,1 0 1,0 0 0,0 0-1,0 0 1,0-1-1,0 0 1,0 0-1,1-1 1,-1 1 0,1-1-1,6 0 1,2 0 12,1 0 1,0-1-1,0-1 1,0-1-1,0 0 1,-1-1-1,1 0 1,19-8-1,-21 6-9,0-2 0,0 1 0,-1-2 0,0 0 0,-1 0 1,0-1-1,0 0 0,-1-1 0,16-19 0,-11 10 5,-2 0 0,0-1 0,-1-1 0,17-43 0,-8 23-68,-20 39 27,0 13-106,1 1 126,-1-5 3,-1 0 0,1-1 0,-1 1-1,0 0 1,0-1 0,-1 1 0,-1 7-1,-17 103-3187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14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14 113 4720,'-8'-62'1335,"8"59"-728,-1-2-332,-3-34-213,4 36-429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1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53 4960,'4'0'-8,"10"0"52,-10 0 140,0-4-49,12-9 15,-12 10-1,-4 2-131,-1-1-1,1 1 1,0 0 0,0 0-1,0-1 1,0 1-1,-1 0 1,1 0 0,-1 0-1,1 0 1,-1-1 0,1 1-1,-1 0 1,0 0 0,1 0-1,-1 0 1,0 0 0,0 0-1,0 1 1,0-1 0,0 0-1,0 0 1,0 1 0,0-1-1,0 0 1,0 1 0,0-1-1,0 1 1,-1 0 0,1-1-1,0 1 1,0 0 0,-2-1-1,-1 0-78,-3-1-30,3 7-37,-6 3-25,1 2 0,1 0-1,0 0 1,1 0 0,-1 1 0,2 0 0,0 0 0,0 1-1,1 0 1,-7 22 0,12-30 41,6 13-16,-6-14 111,1 1 0,2-3 38,10 2 30,-10-3 348,4-4-146,51-37 1372,-56 39-1344,0 0-43,3-3-205,-5 5-18,0 0 0,0 0 1,0 0-1,0 0 1,1 0-1,-1 0 0,0-1 1,0 1-1,0 0 0,0 0 1,0 0-1,1 0 0,-1 0 1,0 0-1,0 0 0,0 0 1,0 0-1,0 0 0,1 0 1,-1 0-1,0 0 0,0 0 1,0 0-1,0 0 0,1 0 1,-1 0-1,0 0 1,0 0-1,0 0 0,0 0 1,0 0-1,1 0 0,-1 0 1,0 0-1,0 0 0,0 0 1,0 0-1,0 1 0,1-1 1,-1 0-1,0 0 0,0 0 1,0 0-1,0 0 0,0 0 1,0 1-1,0-1 0,0 0 1,0 0-1,1 0 1,-1 0-1,0 0 0,0 1 1,0-1-1,0 0 0,0 0 1,0 0-1,0 0 0,0 1 1,0-1-1,0 0 0,0 0 1,0 0-1,-6 133 362,-3-26-171,-4 40 24,13-144-416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15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129 274 5016,'0'0'-149,"2"-3"73,5-6 118,-6 7 125,4 9-170,-1 3 9,0 1-1,0 0 0,-1 0 1,0-1-1,0 2 1,-2-1-1,1 0 0,-1 21 1,0 31 158,-3 0 1,-3 0-1,-23 115 1,27-174-141,0 0-1,-1 0 1,0-1 0,0 1-1,0 0 1,0-1 0,-1 1-1,1-1 1,-1 0 0,0 1-1,0-1 1,0-1 0,-4 4-1,5-4 80,-4-3 28,2 0-77,0 0 0,0-1 0,0 1 0,0-1 0,0 0 0,0 0 0,1 0 0,-1 0 0,1-1 0,-1 1 0,1-1 0,-4-3 0,2-1 85,0 0-1,0 0 1,1-1-1,-7-13 0,9 16-108,1 1-1,-1 0 1,1-1-1,0 1 1,1-1 0,-1 1-1,1-1 1,0 1-1,0-1 1,0 0-1,0 1 1,1-1-1,0 1 1,0-1-1,0 1 1,1 0-1,-1-1 1,1 1-1,0 0 1,0 0 0,1 0-1,-1 0 1,1 1-1,3-5 1,7-6-13,0 0 0,0 0 1,1 2-1,19-14 0,140-87-237,-29 22-153,-117 72 274,-1-2 0,47-47 1,-57 48 175,-1-1 0,-2-1 0,0 0 0,-1-1 0,16-42-1,-8 19 389,-19 43-221,-1 15-214,0-10-29,0 15 14,-1 1 0,0 0-1,-1-1 1,-7 28 0,-23 55 71,-23 131 0,54-205 75,5-24-113,0-1-39,0 0 1,0 0 0,1-1-1,-1 0 1,0 0 0,0 0-1,0 0 1,1 0-1,-1-1 1,0 0 0,0 0-1,0 0 1,0 0-1,0-1 1,0 1 0,4-3-1,15-8 35,33-23 0,-23 14-14,-11 7-4,45-22-100,-65 35 42,4 2-13,17 6 19,-22-6 25,0-1 0,0 0 0,0 1 1,0 0-1,-1-1 0,1 1 0,0-1 0,0 1 1,-1 0-1,1 0 0,0 0 0,-1-1 0,1 1 1,-1 0-1,1 0 0,-1 0 0,1 0 0,-1 0 1,1 0-1,-1 0 0,0 0 0,0 0 0,0 0 1,1 0-1,-1 2 0,0-2-1,14 66-43,-11-50 33,0-1 0,9 26-1,-10-37 16,0 0 0,0-1 0,1 1 0,0-1 0,0 1 0,0-1-1,0 0 1,0 0 0,1 0 0,0 0 0,0-1 0,6 4 0,-6-4 5,1-2 1,0 1 0,0-1-1,0 1 1,0-2 0,1 1-1,-1 0 1,0-1 0,0 0 0,0 0-1,1-1 1,-1 1 0,0-1-1,0 0 1,0 0 0,8-4 0,-5 2-4,0 0 1,-1 0 0,0-1 0,1 0 0,-1 0 0,-1-1 0,1 0-1,-1 0 1,0 0 0,0-1 0,0 0 0,-1 0 0,0-1 0,0 0-1,0 1 1,-1-2 0,0 1 0,-1 0 0,1-1 0,1-9 0,4-13 154,-1-1 1,-2-1-1,3-57 0,-3 31 528,2-18 260,-8 72-409,-2 50-409,-10 49 0,0 2-231,8 14-717,4-101 440,1 1-1,0-1 0,1 0 1,0 0-1,0 0 1,1 0-1,0 0 0,7 13 1,-9-22 184,-1 0 1,1 0 0,-1 0-1,1 0 1,0 0 0,0-1-1,-1 1 1,1 0 0,0 0-1,0-1 1,0 1 0,0-1-1,0 1 1,0 0 0,0-1-1,2 1 1,-1 0-475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7:15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87 6437,'-18'9'-32,"89"-9"-148,-28-2 164,8-3 0,4 0 4,3-2-72,14 0-180,-3-2-277,29-8-891,-2-5 116,-1 1 628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28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96 6009,'17'-28'-815,"-16"25"706,2-18 57,-4 16 131,0 3-80,-5-22 270,1 12 812,-11 73-847,-11 86 0,-13 55 98,-50 73 243,82-263-445,8-12-123,0 0 0,0 0 0,-1 1 1,1-1-1,0 0 0,0 0 1,-1 0-1,1 0 0,0 0 1,-1 0-1,1 0 0,0 0 0,-1 0 1,1 0-1,0 0 0,0 0 1,-1 0-1,1 0 0,0 0 1,-1 0-1,1 0 0,0 0 0,-1 0 1,1 0-1,0 0 0,0-1 1,-1 1-1,1 0 0,0 0 0,0 0 1,-1-1-1,1 1 0,0 0 1,0 0-1,0 0 0,-1-1 1,1 1-1,0 0 0,0-1 0,0 1 1,-17-27 44,2-1 0,1-1 0,-12-38 0,-15-29 18,40 92-95,4 16-30,2 1 51,0 0-1,1 0 1,13 24-1,-15-31 7,1 0-1,-1 0 0,1-1 1,0 1-1,0-1 1,1 0-1,-1 0 0,1-1 1,0 0-1,0 0 1,11 5-1,-3-4-73,0 0-1,1-1 0,0 0 1,0-2-1,0 1 1,0-2-1,29 0 0,-17-3-794,0-1 0,-1-1 0,40-11 0,-4-5-1690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7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71 2332,'0'0'4,"0"0"-1,-1 0 1,1 0-1,0 0 1,0 0-1,0 0 1,0 0-1,0 0 1,-1 0-1,1 0 1,0 0-1,0 0 1,0-1-1,0 1 1,-1 0-1,1 0 1,0 0-1,0 0 1,0 0-1,0 1 1,-1-1-1,1 0 1,0 0-1,0 0 1,0 0-1,0 0 1,0 0-1,-1 0 1,1 0-1,0 0 1,0 0-1,0 0 0,0 0 1,0 1-1,0-1 1,-1 0-1,1 0 1,0 0-1,0 0 1,0 0-1,0 1 1,0-1-1,0 0 1,0 0-1,0 0 1,0 0-1,0 0 1,0 1-1,0-1 1,0 0-1,0 0 1,0 0-1,0 0 1,0 1-1,0-1 1,0 0-1,0 0 1,0 0-1,0 0 1,0 1-1,0-1 1,0 0-1,0 0 1,0 0-1,0 0 1,9 22 93,30 42 4,-23-37 40,-14-25-138,5 11 124,1-1 1,0 1-1,1-1 0,20 20 0,-26-29-76,1 0-1,0 0 1,1 0-1,-1-1 1,0 0-1,1 1 1,-1-1-1,1-1 1,0 1-1,0-1 1,0 0-1,-1 0 1,1 0-1,0-1 1,0 1 0,0-1-1,0 0 1,8-2-1,24-5 14,-1-2-1,0-2 1,0-2 0,44-21-1,-30 13-129,480-169-2255,-468 175 1745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8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88 3048,'0'0'-166,"-3"1"-130,-4 1 275,7-2 28,0 0-1,-1 1 1,1-1 0,0 0 0,-1 0 0,1 0-1,0 1 1,-1-1 0,1 0 0,0 0 0,0 1-1,0-1 1,-1 0 0,1 1 0,0-1 0,0 0-1,0 1 1,0-1 0,-1 0 0,1 1 0,0-1-1,0 0 1,0 1 0,0-1 0,0 0 0,0 1-1,0-1 1,0 1 0,0-1 0,0 0 0,0 1-1,0-1 1,1 0 0,-1 1 0,0-1 0,0 0-1,0 1 1,0-1 0,0 0 0,1 1 0,46 71 291,-41-64-228,1 1 1,0-1-1,1-1 0,0 1 0,0-1 1,1-1-1,12 8 0,-10-9-13,1 0-1,0-1 1,-1-1-1,2 0 1,-1 0-1,0-1 0,0-1 1,1 0-1,-1-1 1,1 0-1,-1-1 1,0 0-1,1-1 1,13-4-1,21-7-36,-1-2 1,56-26-1,-89 36-40,25-12-439,0-2 1,-2-1-1,0-2 0,62-50 1,-59 36 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8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88 2764,'-7'12'-180,"6"-10"52,1 2 48,0 2 106,1 0 0,-1 0 1,1 0-1,1 0 0,-1 0 1,1 0-1,0 0 1,0 0-1,0-1 0,1 1 1,0-1-1,0 1 0,1-1 1,-1 0-1,1 0 0,0-1 1,0 1-1,1-1 1,-1 0-1,1 0 0,0-1 1,0 1-1,1-1 0,-1 0 1,0 0-1,1-1 1,0 0-1,8 3 0,1-3 39,0-1 0,0-1 0,0 0 0,0 0 0,0-2-1,25-5 1,92-31 91,-87 24-142,413-140-1211,-399 134 384,-24 9 183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9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 2432,'0'0'-17,"-4"0"9,3 0 6,1-1 5,-1 1 0,0 0 0,1 0 0,-1-1 1,0 1-1,0 0 0,0 0 0,1 0 0,-1 0 0,0 0 0,0 0 0,1 0 0,-1 1 0,0-1 0,0 0 0,1 0 0,-1 0 0,0 1 0,0-1 0,1 0 0,-1 1 0,0-1 1,1 1-1,-1-1 0,1 1 0,-1-1 0,1 1 0,-1-1 0,1 1 0,-1 0 0,1-1 0,-1 1 0,1 0 0,0-1 0,-1 1 0,1 0 0,0-1 0,-1 1 0,1 0 0,0 0 1,0-1-1,0 1 0,0 0 0,0 0 0,0-1 0,0 1 0,0 0 0,0 0 0,0-1 0,0 1 0,0 0 0,1 0 0,-1 0 0,3 14 55,1-1 0,0 0 0,1 0 0,1 0 0,0 0-1,1-1 1,0 0 0,1 0 0,17 21 0,-18-27-19,0 0 0,0 0 0,1-1 0,-1 0-1,1 0 1,1 0 0,-1-1 0,1-1 0,0 0 0,0 0 0,0 0 0,1-1 0,-1 0 0,1-1 0,-1 0-1,16 0 1,9-2-214,-1-1 0,1-3-1,-1 0 1,0-2 0,-1-1-1,1-2 1,-1-1 0,-1-2-1,44-22 1,-26 8-26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8:59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2672,'0'0'-70,"-2"3"-62,2-2 130,-1 0 1,1-1-1,-1 1 1,1 0-1,0 0 1,-1 0-1,1 0 1,0 0-1,0 0 1,-1 1-1,1-1 1,0 0-1,0 0 1,0 0-1,0 0 1,1 0-1,-1 0 1,0 0 0,0 0-1,1 0 1,-1 0-1,0 0 1,1 0-1,0 1 1,23 31 91,-11-20 5,1-1-1,22 16 1,-22-20-42,-1-1 1,1-1-1,1 0 0,-1 0 1,1-1-1,0-1 1,0-1-1,1 0 0,-1-1 1,1-1-1,26 0 0,8-4-54,1-2 0,59-14 0,-1-5-691,117-43 0,-112 26 488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2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1 2712,'0'0'4,"-9"6"84,-15 15 84,0 1 0,1 1 1,-37 50-1,35-35 52,2 2 0,2 0 0,1 1 1,-26 82-1,46-121 420,1-5-205,7-17-34,32-84-318,-27 75-57,-3 3 7,1 1 0,1 0 1,2 0-1,28-39 0,-41 63-34,0 0-1,0 0 1,0 0-1,1 1 0,-1-1 1,0 0-1,0 0 1,1 0-1,-1 1 0,0-1 1,1 1-1,-1-1 1,0 1-1,1 0 1,2-1-1,0 2 1,-1-1 0,1 1 0,0 0 0,-1 0 0,1 0 0,-1 1 0,0-1 0,1 1 0,-1 0 0,0 0 0,0 0 0,0 1 0,0-1 0,0 0 0,-1 1 0,1 0 0,-1 0 0,1 0 0,1 4 0,7 10 22,0 1 0,10 24 0,-15-29-6,7 15-156,-2 0 1,14 50 0,-20-53-1548,5 45 0,-7-49 719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0 319 3636,'0'-5'-21,"1"0"-1,0 1 1,0-1-1,0 0 0,0 0 1,1 1-1,-1-1 0,1 1 1,0-1-1,1 1 1,-1 0-1,1 0 0,0 0 1,0 0-1,0 0 1,0 1-1,1-1 0,-1 1 1,1 0-1,6-4 1,9-5 42,0 1 1,1 1-1,28-10 1,-11 5-28,61-25 18,-67 29 94,1-1 1,-2-2 0,57-34 0,-52 24 738,-33 22-670,6-2 45,-7 4-201,-1 0 1,0-1 0,0 1 0,1 0-1,-1-1 1,0 1 0,1 0 0,-1-1-1,0 1 1,1 0 0,-1 0 0,1-1-1,-1 1 1,0 0 0,1 0 0,-1 0-1,1 0 1,-1 0 0,1-1 0,-1 1-1,0 0 1,1 0 0,-1 0 0,1 0 0,-1 0-1,1 0 1,-1 1 0,1-1 0,-1 0-1,0 0 1,1 0 0,-1 0 0,1 0-1,-1 1 1,0-1 0,1 0 0,-1 0-1,1 1 1,-1-1 0,0 0 0,1 0-1,-1 1 1,17 19 161,-13-10-20,-9 90 471,-19 107 0,3-40-2338,20-162 881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3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1 142 4648,'2'-12'61,"2"0"0,0 0-1,0 0 1,1 1 0,0 0-1,1 0 1,0 0 0,12-14-1,-14 22-8,0 0-1,0 0 0,0 1 0,1 0 0,0 0 1,-1 0-1,1 1 0,0-1 0,0 1 0,0 0 1,-1 1-1,10-1 0,-10 0 20,0 1-39,-1-1-1,1 1 1,0 0 0,-1 0-1,1 0 1,-1 1 0,1-1-1,-1 1 1,7 2-1,2 0 29,0 0 9,1 1 1,-1 0-1,0 1 1,0 0 0,0 1-1,0 0 1,-1 0-1,0 2 1,-1-1 0,11 10-1,-17-14-56,-1 1 0,1-1-1,-1 1 1,1-1-1,-1 1 1,0 0 0,-1 0-1,1 1 1,-1-1-1,0 0 1,0 1 0,0 0-1,0-1 1,-1 1-1,0 0 1,0 0 0,0 0-1,-1-1 1,1 1 0,-1 0-1,0 0 1,-1 0-1,1 0 1,-1 0 0,0 0-1,0 0 1,-1-1-1,-2 7 1,-1-1-278,0 0 0,-1-1 0,0 0 0,-1 0 1,0 0-1,0-1 0,-1 0 0,0-1 0,0 0 0,-1 0 0,0 0 0,0-1 1,-18 9-1,6-6-1609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3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37 5052,'0'0'-71,"4"-1"52,2 0 54,0 1 0,0 0 1,0 0-1,0 1 0,8 1 1,-12-1-21,-1-1 0,1 1 1,-1 0-1,1 0 0,-1 0 0,0 0 1,0 0-1,1 1 0,-1-1 0,0 0 1,0 1-1,0-1 0,0 0 0,0 1 1,0-1-1,-1 1 0,1 0 0,0-1 1,0 4-1,0-3 45,3 13 21,0 1 0,-1-1 1,-1 1-1,0 0 1,-1-1-1,-1 1 1,0 0-1,-1 0 1,-3 16-1,1-5 8,0 8-396,-1-1 1,-2 0-1,-1 0 0,-2-1 0,-13 36 1,18-63-1114,-6 9 94</inkml:trace>
  <inkml:trace contextRef="#ctx0" brushRef="#br0" timeOffset="1">0 225 4444,'3'-11'15,"-1"-1"-1,2 1 0,0-1 0,0 1 0,1 1 1,0-1-1,1 1 0,0-1 0,1 2 0,9-11 0,-5 8 33,0 1 1,0 0-1,2 1 0,-1 0 0,16-8 0,-22 15-94,0-1 0,1 1 1,-1 0-1,1 1 0,0-1 0,0 1 1,0 1-1,0-1 0,0 1 0,0 1 1,1-1-1,-1 1 0,0 1 0,10 0 1,-10 0-85,-2 0-113,0 0-1,0 0 1,0 0 0,-1 1 0,9 3 0,1 3-486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87 3584,'-3'2'200,"-1"2"1140,6-5-516,16-7-309,-1 0-664,0 1-1,21-6 1,105-28-2747,-101 27 1633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5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0 4188,'0'0'79,"0"5"-17,-11 269 1218,-1 20-493,-2-173-573,-9 167 308,21-270-380,2-18-130,0 0 0,0 0 0,0 0 0,0 0 0,0 0 0,0 0 0,-1 0 0,1 0 0,0 0 0,0 0 0,0 0 0,0 0 0,0 0 0,0 0-1,0 0 1,0 0 0,0 0 0,0 0 0,0 0 0,0 0 0,0 0 0,-1 0 0,1 0 0,0 0 0,0 0 0,0 0 0,0 0 0,0 0 0,0 0 0,0 0 0,0 0-1,0 0 1,0 0 0,0 0 0,0 0 0,0 0 0,-1 0 0,1 0 0,0 0 0,-15-76 446,-33-103-1,47 177-182,-1 51-143,2-48-128,-1-1-1,1 0 1,0 1-1,0-1 0,0 1 1,0-1-1,0 0 1,0 1-1,0-1 1,0 1-1,0-1 1,0 0-1,0 1 1,0-1-1,0 1 1,0-1-1,0 0 0,0 1 1,0-1-1,0 1 1,1-1-1,-1 0 1,0 1-1,0-1 1,1 0-1,-1 1 1,0-1-1,0 0 0,1 1 1,-1-1-1,1 1 1,6 2 25,0 0 0,0 0 0,0-1 1,1 0-1,-1 0 0,1 0 0,-1-1 0,1 0 1,-1-1-1,1 0 0,0 0 0,-1 0 0,16-4 1,14-3-145,54-18 1,-76 21 69,63-22-741,-1-4 1,-2-3 0,-2-3 0,-1-3 0,74-53-1,-43 20-1966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22 4332,'29'-20'-234,"-26"19"196,-2 7-81,-1 14 143,0 0 1,-1-1-1,-1 1 1,-7 26-1,-16 79 179,-10 66 85,28-169-248,6-19 34,5-14-72,2-4 10,11-27-1,-2-1 0,19-87-1,-31 108 417,-1-1-1,-2-38 1,-10-25 1160,10 83-501,0 7-1068,0 1 0,-1 0 1,0-1-1,1 1 0,-2-1 0,1 1 1,-2 4-1,-7 34 68,-18 129 266,15-104-1128,-5 81 0,15-133 377,3-13 71,-1 0 0,0 1 0,1-1 0,0 0 0,-1 0 0,1 0 0,1 0 0,-1 0 0,1 4 0,3 15-1836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53 5517,'-2'-4'-162,"0"1"152,1 0 0,-1 0 0,0 0 0,-1 0 0,1 1 0,0-1 0,-1 1 0,1-1 0,-1 1 0,0 0 0,0 0 0,0 0 0,0 0 0,0 1 1,-7-3-1,2 1 28,-1 1 0,0 1 0,1 0 0,-1 0 0,-15 0 0,19 2-12,0-1 0,-1 1 0,1 0 0,0 0 0,0 1 0,0 0 0,0-1 0,0 2 0,1-1 0,-1 0 0,0 1 0,1 0 0,-7 6-1,6-4-18,-1 0 0,1 0 0,0 0 0,0 1-1,1 0 1,0 0 0,-7 12 0,11-16 4,-1 0 0,1 0 0,-1 0 0,1 0 0,0 0 0,0 0 0,0 1 0,0-1 0,0 0 0,0 0 0,0 0 0,1 0 1,-1 0-1,1 0 0,0 0 0,0 0 0,-1 0 0,1 0 0,3 3 0,-2 0-15,1-1 0,0 0 0,0 0 0,1-1 0,-1 1 0,1-1 0,4 4 0,0-2-194,0-1 1,0 0-1,0 0 1,0-1-1,0 0 0,1 0 1,-1-1-1,1 0 0,0-1 1,0 0-1,13 0 1,5-1-227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5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91 3224,'0'0'134,"-3"-4"21,2 3-112,0 0-23,0 0 0,0 0 1,0 0-1,0-1 0,0 1 0,0 0 1,1 0-1,-1 0 0,0-1 0,1 1 1,-1 0-1,0-3 277,-3 1-133,4 3-156,0 0 1,0 0-1,0-1 1,0 1-1,-1 0 1,1 0-1,0-1 1,0 1-1,0 0 1,-1 0-1,1-1 1,0 1-1,0 0 0,-1 0 1,1 0-1,0-1 1,0 1-1,-1 0 1,1 0-1,0 0 1,-1 0-1,1 0 1,0 0-1,-1 0 1,1 0-1,0 0 1,-1 0-1,1 0 1,0 0-1,0 0 1,-1 0-1,1 0 0,0 0 1,-1 0-1,1 0 1,0 0-1,-1 0 1,1 1-1,0-1 1,0 0-1,-1 0 1,1 0-1,0 0 1,0 1-1,-1-1 1,1 0-1,0 0 1,0 1-1,0-1 1,-1 0-1,1 0 1,0 1-1,0-1 0,0 0 1,0 1-1,-11 29 40,9-22-8,2-4-10,2 15-4,-2-14 2,1-1-5,2 12-5,-3-15-14,0-1 0,0 1-1,0 0 1,1 0 0,-1-1-1,0 1 1,1 0 0,-1-1-1,0 1 1,1 0 0,-1-1-1,1 1 1,-1-1-1,1 1 1,-1 0 0,1-1-1,-1 1 1,1-1 0,0 0-1,-1 1 1,1-1 0,0 1-1,-1-1 1,1 0 0,0 0-1,0 1 1,-1-1 0,1 0-1,0 0 1,1 0-1,18-1 33,-15 0-3,0-3 3,1-2 0,0 0 0,-1-1 0,0 1 1,0-1-1,0 0 0,-1 0 0,1-1 0,-2 1 0,1-1 0,-1 0 0,3-13 1,-5 17 20,-1 0 1,1-1 0,-1 1 0,0-1-1,0 1 1,-1 0 0,0-6 0,0 7-81,0-2 106,-17-7 64,14 10-30,-3 6-65,1-1-43,2-2-1,0 1 0,-1 0 0,2 0 0,-1 0-1,0 0 1,0 1 0,1 0 0,-1 0 0,1 0-1,0 0 1,0 0 0,0 0 0,0 1 0,1 0-1,-4 4 1,5-4-1,-1 0-1,0 0 1,1 0-1,0 0 0,0 0 1,0 0-1,0 0 1,1 0-1,0 0 1,0 0-1,0 1 0,0-1 1,0 0-1,1 0 1,0 0-1,0 0 1,0 0-1,0 0 0,1 0 1,-1 0-1,1 0 1,0-1-1,0 1 1,1 0-1,-1-1 0,1 0 1,0 0-1,-1 0 1,1 0-1,4 3 1,-3-3 1,1-1 0,-1 0-1,1 1 1,0-1 0,-1-1 0,1 1 0,0-1 0,0 0 0,0 0 0,0 0 0,0-1 0,1 1 0,-1-1 0,0-1 0,0 1 0,0-1 0,0 0 0,0 0 0,0 0 0,0-1 0,0 1 0,-1-1 0,9-5 0,1 0 55,0-1 1,-1 0 0,0 0-1,-1-2 1,0 1 0,20-23-1,-23 22 146,1 0 0,-1 1-1,19-14 1,-25 21 135,1 8-293,0 0-34,-3-4-12,1 1 1,0-1 0,-1 0-1,0 1 1,0-1 0,0 1-1,0 0 1,0-1 0,0 1 0,-1 0-1,1-1 1,-1 1 0,0 0-1,0-1 1,0 1 0,0 0-1,-1 3 1,-7 84 91,-5 0-1,-3-1 1,-54 165 0,65-241-108,0 0 1,0-1-1,-2 1 1,-11 17-1,16-26 7,-1-1 1,0 0-1,0 1 1,0-1-1,0 0 1,0-1-1,0 1 1,-1 0-1,1-1 1,-1 0-1,0 0 0,0 0 1,0 0-1,0-1 1,0 1-1,0-1 1,-7 1-1,9-2 4,0 0 0,0 0 0,0 0 0,0 0 0,0-1 0,0 1 0,0-1 0,0 1 0,0-1 0,0 0 0,0 0 0,0 0 0,0 0 0,1 0 0,-3-1 0,-2-2 6,-1 0 26,1 0-1,0 0 1,1-1 0,-1 1-1,1-1 1,-1-1-1,1 1 1,1-1 0,-1 0-1,1 0 1,0 0-1,1 0 1,-1-1 0,1 1-1,1-1 1,-4-10 0,4 10 11,0-1 0,0 0 0,1 1 0,0-1 0,0 0 0,1 0 0,0 0 0,0 0 0,1 0 0,0 1 0,0-1 0,1 0 0,0 0 0,6-12 0,-3 10-142,0 1 0,1 0 0,1 0 0,-1 0 0,2 1 0,-1 0 0,1 0 0,0 1 1,13-10-1,-2 5-1973,34-18 0,-23 15-1154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5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28 7385,'0'0'-83,"-8"-4"136,-20-12 25,27 15-70,0 0-1,-1 1 0,1-1 1,0 0-1,-1 1 0,1-1 1,0 0-1,-1 1 0,1 0 0,-1-1 1,1 1-1,-1 0 0,1 0 1,-1 0-1,1 0 0,-1 0 1,1 0-1,-1 0 0,-1 1 1,-1-1 17,-5 0-15,1 0 0,0 1 0,-1-1-1,1 2 1,0-1 0,0 1 0,0 0 0,0 1-1,0 0 1,1 0 0,-1 1 0,1 0-1,0 0 1,0 1 0,0-1 0,1 1 0,-9 9-1,5 5-134,8-14 102,2 5-38,2-4 45,1 1 1,0-1-1,0 1 0,0-1 0,1 0 0,0 0 1,0-1-1,8 10 0,48 37-104,-43-38 80,0 1-1,17 18 1,-33-31 38,1-1 0,-1 1 0,0-1-1,1 1 1,-1 0 0,0 0 0,0 0 0,0-1-1,0 1 1,-1 0 0,1 0 0,0 0 0,-1 0-1,1 0 1,-1 1 0,0-1 0,0 0 0,0 0-1,0 0 1,0 0 0,0 0 0,-1 3-1,0-2 3,-1 0 0,1-1 0,-1 1 0,1 0 0,-1-1-1,0 1 1,0-1 0,0 0 0,-1 1 0,1-1 0,0 0-1,-1 0 1,-3 2 0,-8 3-11,0 0 0,0 0 1,0-2-1,-28 8 0,23-7-469,0-2 0,0 0 0,0 0 0,-1-2 0,1-1 0,-37-1 0,29-4-1386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06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11 235 5136,'0'0'-93,"-9"3"-6,7 1 173,9 0 333,42 8-260,0-2-1,54 5 1,111 0 26,-153-11-134,1058 21 521,-729-24-321,114-5 510,-491 3-678,0 0 0,0 0 0,0-1 0,1-1 0,16-5 0,-27 7-7,17-3 93,-19 4-193,0-1-1,-1 1 1,1 0 0,0 0 0,0-1 0,-1 1 0,1 0 0,0-1 0,-1 1 0,1 0 0,0-1 0,-1 1 0,1-1 0,0 0 0,-1 1 0,1-1 0,-1 1 0,1-1 0,-1 0 0,1 1 0,-1-1 0,0 0 0,1-1 0,-8-5-328,-168-142-2425,46 42 3067,120 95 144,13 5 74,16 1 59,-15 5-660,-5 1 113,1 0 0,0 0 1,-1-1-1,1 1 0,0 0 1,0 0-1,-1 0 0,1 0 0,0 0 1,0 0-1,-1 0 0,1 1 1,0-1-1,0 0 0,-1 0 0,1 0 1,0 1-1,0-1 0,30 12 152,-1 0 0,0 2 0,-1 2 0,-1 0-1,26 21 1,-43-29-98,-1 1-1,-1 0 0,1 1 0,-2 0 1,1 0-1,12 22 0,-17-25-31,0 0 0,-1 1 0,0 0 0,0 0-1,-1 0 1,0 0 0,0 0 0,-1 0 0,0 1 0,0-1 0,-1 0 0,-1 10-1,0-11-65,0-1 0,-1 1 0,1-1 0,-1 0 0,-1 1 0,1-1 0,-1 0-1,0 0 1,-1-1 0,1 1 0,-1-1 0,-9 10 0,2-4-660,1-1 0,-2-1 0,1 0 0,-24 13 0,6-5-1332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19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193 116 1380,'-71'-63'2218,"69"61"-1938,-11-14 332,10 13-50,1 0-234,2 3-316,-1 0 0,1 0 0,0 0 0,0 0 0,-1 0 0,1 0 0,0 0 0,0-1 0,0 1 0,-1 0 0,1 0 1,0 0-1,0 0 0,0-1 0,-1 1 0,1 0 0,0 0 0,0 0 0,0-1 0,0 1 0,-1 0 0,1 0 0,0-1 0,0 1 0,0 0 0,0 0 0,0-1 0,0 1 0,0 0 0,0 0 0,0-1 1,0 1-1,0 0 0,0 0 0,0-1 0,0 1 0,0 0 0,0-1 0,0 1 0,0 0 0,0 0 0,0-1 0,1 1 0,-1 0 0,0 0 0,0 0 0,0-1 0,0 1 0,0 0 0,1 0 0,-1 0 0,0-1 1,0 1-1,0 0 0,1 0 0,-1 0 0,0 0 0,0 0 0,1-1 0,-1 1 0,0 0 0,0 0 0,1 0 0,-1 0 0,0 0 0,1 0 0,198 3-75,53-1-150,-12-23 933,-238 21-710,0 0-1,-1-1 0,1 1 1,0 0-1,-1 0 0,1 1 1,-1-1-1,1 0 0,0 0 1,-1 1-1,1-1 0,-1 1 1,1-1-1,1 2 0,2 0 19,-4-2-19,0 0-1,0 1 1,0-1-1,0 1 1,0-1-1,0 1 1,0 0-1,0-1 1,0 1-1,0 0 1,0 0-1,0-1 1,0 1-1,0 0 1,-1 0-1,1 0 1,0 0-1,-1 0 1,1 0-1,-1 0 1,1 1-1,0 1 1,0-1 21,1 2 8,-1 0 1,1 1 0,-1-1 0,0 1-1,0-1 1,0 1 0,-1-1-1,1 1 1,-1 0 0,0-1 0,-1 7-1,-11 52 291,7-42-234,-15 77 223,-82 503 826,66 235-245,36-824-886,-5 175 229,2-161-179,0 0 0,-2 1 1,0-2-1,-18 48 0,18-63-94,0 0 1,-1-1-1,0 0 0,-1 0 1,0 0-1,0-1 0,0 0 0,-1 0 1,-1-1-1,1 0 0,-1-1 1,0 0-1,-1 0 0,1-1 1,-1 0-1,0 0 0,0-1 1,-14 3-1,-17 4-343,-1-2 0,0-2 0,-52 3 1,94-10 368,-173 5-3652,95-6 408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20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30 178 6841,'0'0'-320,"-5"0"-310,-14 0 591,14 0 1030,18 4-977,69 13-40,0-2 0,149 5 0,185-18 33,-371-3-7,-38 1 0,61 0 19,0-3-1,125-22 1,-183 22-31,-1 0-1,0-1 1,0 1-1,9-7 1,-6-10-81,-16 14 71,-9-18 3,12 22 17,0 1 0,0 0 1,0-1-1,0 1 0,0 0 0,0-1 0,0 1 0,0 0 1,0 0-1,-1 0 0,1 0 0,0 0 0,-1 0 1,1 0-1,-1 1 0,1-1 0,-1 0 0,-2 0 1,-2-1-5,-170-101 139,173 101-105,-5-3-2,8 5-26,0 0 0,0 0 1,1 0-1,-1 0 1,0 1-1,0-1 0,0 0 1,0 0-1,0 0 1,0 0-1,0 0 0,0 0 1,0 0-1,0 1 0,0-1 1,0 0-1,0 0 1,0 0-1,0 0 0,0 0 1,0 0-1,0 1 0,0-1 1,0 0-1,0 0 1,0 0-1,0 0 0,0 0 1,-1 0-1,1 0 1,0 1-1,0-1 0,0 0 1,0 0-1,0 0 0,0 0 1,0 0-1,0 0 1,0 0-1,0 0 0,-1 0 1,1 0-1,0 0 1,0 0-1,0 1 0,0-1 1,0 0-1,0 0 0,-1 0 1,1 0-1,0 0 1,27 42 48,-2 2 1,24 58-1,-40-82-250,-2 0-1,-1 1 1,0 0 0,-1 0-1,-2 0 1,0 1 0,-1-1-1,-1 32 1,-2-47-127,0 0 0,0-1-1,0 0 1,0 1 0,-1-1-1,-3 7 1,-5 5-667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21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3624,'0'0'-98,"1"-4"9,0 2 324,2 9-95,4 23-50,2 51 6,-27 220 854,18-297-381,4-15-557,15-47-21,-2-1 0,-3 0 0,11-98 0,-22 146-150,1 26 131,0 25 38,-3 5 35,-9 83 1,1-61-43,6-48-123,-1 18-784,-2 0 0,-15 63 0,14-81 182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21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3544,'3'-4'-84,"1"0"66,0 0 1,0 0 0,0 0 0,0 0 0,0 1 0,1 0-1,0 0 1,-1 0 0,1 0 0,0 1 0,9-4 0,-3 3 39,0 1 0,-1-1 0,1 2 0,0 0 0,17 0 0,-1 2 79,-1 1 0,1 2 0,-1 0-1,34 12 1,-55-15-81,0 1-1,0 0 0,-1 0 1,1 0-1,0 0 0,-1 1 1,0 0-1,0 0 0,4 3 1,-6-5-15,-1 1 1,0-1 0,0 1-1,0-1 1,0 1 0,0-1-1,0 1 1,0 0 0,0 0-1,-1-1 1,1 1 0,-1 0-1,1 0 1,-1 0 0,0-1-1,1 1 1,-1 0-1,0 0 1,0 0 0,0 0-1,-1 0 1,1 0 0,0-1-1,-2 5 1,-4 2-63,-7 2-232,1-1 0,-2-1-1,1 0 1,-1-1 0,0 0-1,-1-1 1,-19 6 0,3-5-377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22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2276,'0'0'13,"8"2"72,34 13 197,-30-19-220,0 2 1,1-1-1,-1 2 1,0 0-1,1 0 1,15 2 0,9-2-14,221 2-70,-140 2-238,157-16-1,-215 5-1066,-41 6 865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49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2928,'88'-26'108,"-83"25"-90,0 3-7,0 0-3,-1-1-1,0 1 1,-1 0-1,1 0 1,0 0-1,0 1 1,-1 0 0,0-1-1,1 1 1,-1 0-1,0 1 1,0-1 0,-1 0-1,1 1 1,-1 0-1,0-1 1,0 1 0,0 0-1,0 0 1,2 8-1,3 17 95,-1-1 0,4 49 0,-1-6 986,-9-70-1042,0 0 0,0 0 0,0 0 0,1 1 0,-1-1 0,1 0 0,-1 0 0,1 0 0,-1 0 0,1 0 0,-1 0 0,1 0 0,0-1 0,0 1 0,-1 0 0,1 0 0,0 0 0,0-1 0,0 1 0,0 0 0,0-1 0,0 1 0,0-1 0,0 1 0,0-1 0,0 0 0,0 1 0,0-1 0,0 0 0,0 0 0,3 1 0,-4-1-33,3 0 280,4-5-29,16-13 0,-1-2 0,31-35 0,7-7-321,-50 53-298,1 1 1,-1 0 0,2 0 0,-1 1 0,1 1-1,0 0 1,1 0 0,-1 2 0,1-1 0,22-4-1,-11 6-1287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1:5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17 700,'0'0'1566,"-5"0"-1455,-14-2 4,15 2 1078,16 2-1127,163 8 247,180 24-41,2-14-136,-215-20-100,39-7-4,-94 2-30,70-4-36,94-2 0,37-2 87,-105 1-50,-94 7 21,98-4 24,-97 7-59,-27 0 14,510-3-40,-400 18 41,65 1-263,-159-23-1788,-54 5 1648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23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89 1960,'-3'-8'51,"-1"0"-1,1 0 0,1 0 1,-1 0-1,-1-13 0,4 17 155,0 0-102,2-11-12,-1 11 314,8 10-343,-7-5-59,8 5 28,-1 0 0,1 1-1,-1 0 1,0 1-1,15 17 1,70 99 652,-94-124-664,0 1 0,1-1 0,-1 1 0,0-1 0,1 1 0,-1-1 0,1 1 1,-1-1-1,1 1 0,-1-1 0,1 1 0,0-1 0,-1 0 0,1 1 0,-1-1 0,1 0 0,0 1 0,-1-1 0,1 0 0,0 0 0,-1 0 0,1 0 0,0 0 0,-1 0 0,1 0 0,0 0 0,-1 0 0,1 0 0,0 0 0,0 0 0,-1 0 0,1 0 0,-1-1 0,1 1 0,0 0 0,0-1 0,2-1 12,0-1 0,-1 1 0,0 0 0,1-1 0,-1 1 0,0-1 0,2-4 0,9-13 63,0 1-1,30-33 1,-37 46-87,1-1 0,0 1-1,1 1 1,0-1 0,-1 1-1,2 0 1,-1 1 0,0 0-1,1 0 1,0 1-1,11-3 1,19 0-18,-35 6 13,1 0 2,17 0-24,-17 0-9,-1-1 14,9 0-3,-9 1-3,0-1-15,13 0-1,-13 0-50,0 2-589,31 9-1186,-32-9 1213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24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3288,'0'0'404,"4"1"-296,12 4-7,-12-4-14,14 5 65,-3-1-85,0-1 0,0-1 0,1 0-1,25 0 1,-28-3-72,0 0-1,0-1 1,0 0-1,0-1 0,-1-1 1,1 0-1,22-9 1,24-13-70,-56 24 68,17-9-37,-3 5 32,-14 4 18,-1 0-9,-1 1 14,0 0-1,1-1 0,-1 1 0,0-1 1,1 1-1,-1-1 0,0 0 1,1 0-1,-1 1 0,0-1 0,2-2 1,10-4-2145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39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 4044,'0'0'1480,"2"11"-1315,1 7-70,-2 0 1,0 0 0,0 0-1,-2 0 1,0 0 0,-5 23 0,-98 328 278,99-353-680,2-9-195,1 1-1,0 0 0,0-1 0,0 1 1,0 16-1,2-4-1059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39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1 304 4876,'2'-11'15,"0"0"-1,1 1 0,1-1 0,0 1 0,0 0 0,1 0 0,0 0 0,1 1 0,0 0 1,0 0-1,1 0 0,0 1 0,1 0 0,-1 0 0,2 1 0,-1 0 0,13-7 0,11-8 13,2 3-1,0 1 1,56-21-1,-72 31-52,0 2-1,0 0 1,37-6-1,-51 11-64,1 0 0,0 1-1,0-1 1,0 1-1,0 0 1,0 1-1,0 0 1,0-1 0,0 1-1,0 1 1,0-1-1,-1 1 1,1 0-1,-1 0 1,1 0-1,-1 0 1,0 1 0,0 0-1,0 0 1,6 5-1,0 10-833,-4 5 496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0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8 234 3100,'0'0'52,"-6"18"475,6-18-473,0 0 0,0 1 0,0-1 0,0 0 0,-1 0 1,1 1-1,0-1 0,0 0 0,0 0 0,0 1 0,0-1 0,0 0 1,0 0-1,0 1 0,0-1 0,0 0 0,0 1 0,0-1 1,0 0-1,0 0 0,0 1 0,0-1 0,0 0 0,0 0 0,1 1 1,-1-1-1,0 0 0,0 0 0,0 1 0,0-1 0,0 0 1,1 0-1,-1 0 0,0 1 0,0-1 0,0 0 0,1 0 0,-1 0 1,0 0-1,0 1 0,1-1 0,-1 0 0,0 0 0,0 0 1,1 0-1,-1 0 0,0 0 0,0 0 0,1 0 0,-1 0 0,0 0 1,1 0-1,-1 0 0,0 0 0,0 0 0,1 0 0,-1 0 1,0 0-1,0 0 0,1 0 0,-1 0 0,0-1 0,0 1 0,1 0 1,-1 0-1,0 0 0,0 0 0,0-1 0,1 1 0,211-92-186,77-35-3736,-213 87 2255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0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146 113 4892,'11'-8'-83,"-9"6"7,-1 9 87,3 22 83,-4-27-81,1 0 0,-1-1 0,0 1-1,0 0 1,0 0 0,0 0 0,0 0-1,0-1 1,-1 1 0,1 0 0,-1 0-1,1 0 1,-1-1 0,0 1 0,1 0-1,-3 2 1,-1 4 26,-19 72 456,-62 144-1,84-222-470,0 1 0,0-1 0,0 0 0,0 0 0,0 0 0,0 0 0,0 0 0,-1-1 0,1 1 0,-1 0 0,1-1 0,-1 1 0,0-1 0,0 1 0,0-1 0,0 0 0,0 0 0,0 0 0,0 0 0,0 0 0,-3 1 0,2-2 92,0-31-37,2 26-77,0 1 0,1-1 0,-1 0 1,1 1-1,0-1 0,1 1 1,-1-1-1,1 1 0,1-6 1,4-13 1,2 1 0,0 0 0,1 0 0,1 1 1,2 0-1,0 1 0,1 0 0,0 1 0,2 0 1,28-27-1,-20 24-13,1 1 1,0 1-1,2 2 0,0 0 1,1 2-1,1 0 1,42-16-1,-60 28 9,0 1 0,0 0-1,0 0 1,0 1 0,0 0 0,1 0-1,-1 2 1,16-1 0,-24 1 1,-1 0 0,0 1 0,0-1 1,0 0-1,1 0 0,-1 1 0,0-1 0,0 1 1,0-1-1,0 1 0,0 0 0,0-1 0,0 1 0,0 0 1,0 0-1,0-1 0,1 2 0,0 1 5,-1-3-6,-1 0 1,0 0-1,0 0 1,0 0 0,1 0-1,-1 0 1,0 0-1,0 1 1,0-1-1,1 0 1,-1 0 0,0 0-1,0 0 1,0 1-1,0-1 1,0 0-1,0 0 1,1 0 0,-1 0-1,0 1 1,0-1-1,0 0 1,0 0-1,0 0 1,0 1 0,0-1-1,0 0 1,0 0-1,0 1 1,0-1-1,0 0 1,0 0 0,0 0-1,0 1 1,0-1-1,0 0 1,0 0-1,0 0 1,0 1 0,0-1-1,-1 0 1,1 0-1,0 1 1,-3 7 0,-1 1 0,0 0-1,0-1 1,-1 0 0,0 0 0,0 0 0,-1-1-1,0 0 1,-11 11 0,-76 62-179,67-58 103,-4 1-20,-34 31-163,59-49 240,0 0-1,0 1 1,0-1-1,1 1 1,0 0-1,0 1 1,1-1-1,-5 11 1,7-16 22,1 1 0,0-1 0,0 1 0,-1-1 1,1 1-1,0 0 0,0-1 0,1 1 0,-1-1 0,0 1 0,0-1 0,1 1 1,-1-1-1,1 1 0,0 2 0,1 1 11,2 4 13,-1-1 0,1 0 0,0 0-1,1-1 1,0 1 0,0-1 0,1 0 0,0 0-1,0 0 1,10 7 0,4 7 30,26 35-189,-3 2 0,-2 1 0,39 79 0,-70-122-600,1 1 0,1-1 1,14 15-1,-6-11-503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0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419 282 4340,'0'-4'10,"0"1"-3,0 0 0,0 0 0,-1 0 0,1 1 0,-1-1 1,0 0-1,1 0 0,-1 1 0,-1-1 0,1 1 0,0-1 1,-1 1-1,1-1 0,-1 1 0,1 0 0,-1 0 0,0 0 0,-2-2 1,-1 0 14,0 1 1,0-1 0,0 1 0,0 1 0,0-1-1,0 1 1,-1 0 0,-8-2 0,1 1 14,-1 0 1,1 2 0,0-1 0,-1 2 0,1 0 0,-1 0-1,-19 4 1,13 0 0,0 1 0,0 1 0,1 1 0,-26 12 1,38-16-46,0 1 0,1 0 0,-1 0 0,1 0 0,0 1 0,0 0 0,0 1 0,1-1 0,-1 1 0,1 0 0,1 0 0,-1 0 0,1 1 0,-4 9 0,7-15 4,1 1 0,-1-1-1,1 1 1,0 0 0,0-1-1,0 1 1,0-1 0,0 1-1,0 0 1,0-1 0,1 1 0,-1-1-1,0 1 1,1-1 0,-1 1-1,1-1 1,1 3 0,-1 0-7,1-1 0,0 1 0,-1-1 0,1 0 0,0 0 0,1 0 0,-1 0 0,0 0 0,1 0 0,0-1 0,0 1 0,0-1 0,0 0 0,0 0 0,0 0 0,0 0 0,1 0 0,-1-1 0,6 2 0,4 2-91,1-1 0,0-1 1,20 3-1,-8-4-389,1-1 0,0-1 0,51-7 1,-15-3-113</inkml:trace>
  <inkml:trace contextRef="#ctx0" brushRef="#br0" timeOffset="1">920 43 3620,'12'-43'2953,"-16"53"-2615,-46 174 1204,46-164-1558,-32 119 597,29-117-1531,-1-1 1,0 0-1,-2-1 0,-13 23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1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18 242 6121,'-4'-10'-64,"1"2"157,1 1 1,-1-1 0,1 1 0,1-1 0,-2-12 0,3 17-63,0 0 0,1 0-1,-1 1 1,1-1 0,-1 0 0,1 0 0,0 1 0,0-1-1,0 0 1,0 1 0,0-1 0,1 1 0,-1 0 0,1-1-1,0 1 1,0 0 0,-1 0 0,1 0 0,1 0 0,3-3-1,5-3 12,2 0 0,-1 1-1,1 1 1,0 0-1,1 0 1,17-4 0,91-17-495,-49 13-349,25-5-1876,-49 12 908</inkml:trace>
  <inkml:trace contextRef="#ctx0" brushRef="#br0" timeOffset="1">1060 84 5240,'0'0'1764,"-10"1"-1593,-6 1-94,0 0 0,0 1 1,1 1-1,-1 1 0,1 0 1,0 1-1,-19 10 0,22-9-95,1 1-1,0 0 0,1 0 0,0 1 1,0 1-1,1 0 0,0 0 1,1 1-1,0 0 0,-10 19 0,15-26 6,1 1 0,0-1-1,1 0 1,-1 1-1,1-1 1,0 1-1,0-1 1,0 1 0,1-1-1,-1 1 1,1 0-1,0 0 1,0-1-1,1 1 1,0-1-1,0 1 1,0 0 0,0-1-1,0 1 1,1-1-1,0 0 1,0 0-1,0 1 1,1-1 0,-1-1-1,1 1 1,0 0-1,0-1 1,0 1-1,1-1 1,-1 0 0,1 0-1,7 4 1,2 2-108,0-2 1,1 0 0,0 0-1,0-1 1,0-1 0,1 0 0,19 3-1,-3-3-873,1-1 0,50 0 0,-24-6-336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1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4796,'136'15'816,"97"-2"-595,807 19 291,-1005-33-476,-12 2 4,-1-2-1,1 0 1,0-1-1,-1-2 0,39-10 1,-60 14-38,0 0 1,1 0-1,-1-1 0,0 1 1,0-1-1,1 1 0,-1-1 1,0 1-1,0-1 0,0 0 0,1 1 1,-1-1-1,0 0 0,0 0 1,0 0-1,0 0 0,-1 0 1,1 0-1,0 0 0,0 0 1,0 0-1,-1 0 0,1-1 1,-1 1-1,1 0 0,-1 0 1,1-1-1,-1 1 0,0 0 1,0-1-1,0 1 0,1 0 1,-1-1-1,0 1 0,-1 0 1,1-1-1,0 1 0,0 0 1,-1-1-1,1 1 0,0 0 0,-1 0 1,1-1-1,-1 1 0,0 0 1,1 0-1,-2-1 0,-5-8 20,-1 0-1,0 1 1,-1 0-1,-15-12 1,-2-3 136,24 22-162,-2-1 141,0 0 1,1-1-1,0 1 1,0-1-1,0 0 1,0 1-1,0-1 1,-3-8-1,18 14 0,10 3-17,-1 0-1,37 14 0,-49-15-76,1 0 0,-1 0 1,1 1-1,-1 1 0,-1-1 0,1 2 1,-1-1-1,0 1 0,11 12 1,-16-14-42,1-1 0,-1 1 0,0 0 0,-1 1 0,1-1 0,-1 0 0,0 1 0,0-1 0,-1 1 0,0 0 0,0-1 0,0 1 0,0 0 0,-1 0 0,0 0 0,0-1 0,-1 1 1,0 0-1,0 0 0,0-1 0,-1 1 0,1 0 0,-1-1 0,-1 0 0,-3 8 0,-2 0-450,1 0-1,-2-1 1,0-1 0,0 1-1,-1-1 1,-1-1 0,0 0-1,0 0 1,-14 8 0,-10 5-2422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2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575 253 6833,'13'-27'119,"-1"-2"1,-1 0-1,-2 0 1,11-56-1,-20 61 101,-2 19-181,2 4-32,0 0 1,0 0 0,0 0 0,0 0-1,0 0 1,0 0 0,-1 0-1,1 0 1,0 0 0,-1 0 0,1 0-1,-1 1 1,1-1 0,-1 0-1,1 0 1,-1 0 0,0 1 0,1-1-1,-1 0 1,0 1 0,-1-2-1,0 1 18,-7-3 49,-6 5-39,0 0-1,0 1 1,0 0 0,0 1-1,0 1 1,0 1-1,-23 10 1,-102 55 97,129-64-123,-2 1 3,-153 92 103,152-89-106,0 1 1,0 0-1,1 1 0,0 1 1,1 0-1,0 0 0,2 1 1,-16 25-1,24-35-6,0 1 0,0 0 0,0-1 0,0 1 0,1 0-1,-1 0 1,1 0 0,1 0 0,-1 0 0,1 0 0,0 1 0,0-1 0,0 0 0,1 0-1,0 0 1,1 6 0,1-4 2,-1-1-1,2 1 1,-1-1-1,0 0 0,1 0 1,0 0-1,1 0 1,-1-1-1,1 1 1,8 5-1,5 4 14,1-2 0,1 0-1,0-1 1,1-1 0,41 15 0,57 14 297,-102-36-193,-1-1 0,1 0 0,0-1-1,0-1 1,21-1 0,-32-1-69,1 1 0,-1-1 0,0-1 0,0 1 0,0-1 0,0 0 1,0-1-1,0 1 0,-1-1 0,1 0 0,-1-1 0,0 1 0,0-1 0,0 0 0,0 0 0,-1-1 1,1 1-1,-1-1 0,0 0 0,-1 0 0,5-9 0,-5 0 83,-3 14-128,0-1 0,0 1 0,0 0 0,0 0 0,0-1 0,0 1 0,0 0 0,-1-1 0,1 1 0,0 0 0,0 0 0,0-1 0,-1 1 0,1 0 0,0 0 0,0 0 0,-1-1 0,1 1 0,0 0 0,0 0 0,-1 0 0,1 0 0,0-1 0,0 1 0,-1 0 0,1 0 0,0 0 0,-1 0 0,1 0 0,0 0 0,-1 0 0,1 0 0,0 0 0,-1 0 0,1 0 0,0 0 0,0 0 0,-1 0 0,1 0 0,0 1 0,-1-1 0,1 0 0,0 0 0,-1 0 0,-43 17 19,41-15-23,0-1 1,-1 1-1,1 0 1,0 1-1,1-1 0,-1 0 1,0 1-1,1 0 1,-1-1-1,1 1 1,0 0-1,0 0 1,0 0-1,0 1 1,-1 4-1,-7 9 21,-9 17-465,1 0-1,2 1 0,2 1 1,1 1-1,1-1 0,-9 57 0,18-53-3549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03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2788,'0'0'1767,"-4"1"-1695,-11 3 13,11-3 148,4 4-109,0 0-46,0 0 1,1 0-1,-1 0 0,1-1 1,0 1-1,1 0 0,-1 0 1,1-1-1,0 1 0,0-1 0,0 1 1,1-1-1,-1 0 0,1 0 1,0 0-1,5 4 0,-2-2-15,1 0 0,0-1-1,0 0 1,1 0 0,-1-1 0,1 0-1,0 0 1,0-1 0,11 3-1,11 2-5,1-1 0,-1-2-1,60 3 1,93-10-386,-182 2 327,109-7-1107,-1-5 1,186-44-1,-169 21-632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3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7 284 6697,'-2'-3'125,"1"1"-77,0 0 1,1-1-1,-1 1 0,0 0 1,1 0-1,0 0 0,-1 0 0,1 0 1,0 0-1,0-1 0,0 1 1,0 0-1,1 0 0,-1 0 1,1 0-1,-1-1 0,1 1 1,0 0-1,-1 0 0,1 0 1,0 0-1,0 1 0,1-1 1,-1 0-1,0 0 0,1 1 0,-1-1 1,1 0-1,2-1 0,6-4 69,-1 0 0,1 1-1,0 0 1,21-8-1,85-29-902,157-37 1,-201 61-463,2-1-745,-7 3-193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3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377 201 6101,'-4'-3'71,"0"1"0,1-1 1,-1 0-1,-1 1 0,1 0 1,0 0-1,0 0 0,-1 1 1,1-1-1,-1 1 0,0 0 1,1 1-1,-1-1 0,0 1 1,1-1-1,-1 2 0,-8 0 1,7 2-5,0 0 0,0 1 0,0 0 0,0 0 0,0 0 0,1 1 0,-1 0 0,1 0 0,1 0 0,-1 1 0,1-1 0,0 1 1,-4 7-1,-11 19 208,-16 41 1,31-65-248,-50 122 412,-28 56-952,65-157-242,15-27 188</inkml:trace>
  <inkml:trace contextRef="#ctx0" brushRef="#br0" timeOffset="1">59 271 5561,'9'-23'147,"1"1"0,1 1 0,1-1 0,1 2 0,0 0 0,28-30 0,-32 41-47,1 0-1,-1 0 1,2 1 0,-1 1 0,1 0 0,0 0 0,0 1 0,1 1 0,0 0 0,0 0-1,0 1 1,1 1 0,-1 0 0,15-1 0,-16 3-33,0 0-1,0 1 1,-1 1-1,1 0 1,0 0-1,-1 1 1,1 0-1,-1 1 0,0 0 1,0 1-1,0 0 1,17 10-1,-23-12-63,0 0-1,-1 1 0,1-1 0,-1 1 0,0 0 0,0 0 0,0 0 0,0 1 0,0-1 0,-1 1 0,0-1 0,1 1 0,-1 0 0,-1 0 0,1 0 1,0 0-1,-1 0 0,0 0 0,0 1 0,0-1 0,-1 0 0,1 1 0,-1-1 0,0 0 0,0 1 0,-1-1 0,1 0 0,-1 1 0,0-1 1,0 0-1,-1 0 0,1 0 0,-4 7 0,2-4-103,-1 0 1,0 0 0,-1 0-1,0 0 1,0-1 0,0 1-1,-1-1 1,0-1 0,-7 7-1,-4 0-1163,0 0 0,-29 14-1,22-14-1105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3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74 5825,'6'-4'-38,"0"1"0,0-1 1,-1 0-1,0-1 1,8-7-1,-12 10-19,-5-3 7,-12-18 47,16 23 2,-1-1 0,1 1 1,0-1-1,0 1 1,-1-1-1,1 1 1,-1 0-1,1-1 1,0 1-1,-1 0 1,1-1-1,-1 1 1,1 0-1,-1-1 1,1 1-1,-1 0 1,1 0-1,-1 0 1,1-1-1,-1 1 1,1 0-1,-1 0 1,-13-2-11,0 0 1,0 2 0,0-1-1,0 2 1,0-1 0,0 2 0,0 0-1,0 1 1,1 0 0,-1 1-1,1 1 1,0 0 0,0 0 0,1 2-1,-1-1 1,2 2 0,-1 0-1,-16 14 1,26-21 2,1 0 0,-1 0 1,1 1-1,0-1 0,0 1 0,0-1 0,-1 1 0,1-1 0,1 1 0,-1-1 1,0 1-1,0 0 0,1 0 0,-1-1 0,1 1 0,-1 0 0,1 0 0,0 0 1,-1 0-1,1 0 0,0-1 0,0 1 0,1 0 0,-1 0 0,0 0 0,1 3 1,1-3 7,-1 1 0,1-1 0,0 1 0,-1-1 0,1 0 0,0 0 0,0 1-1,1-1 1,-1-1 0,0 1 0,1 0 0,-1-1 0,1 1 0,-1-1 0,1 1 0,4 0 0,1 1 46,0-2-1,0 1 0,0-1 0,0 0 0,0 0 1,1-1-1,-1 0 0,0 0 0,0-1 0,0-1 1,0 1-1,0-1 0,0 0 0,14-7 0,8-4 393,-1-2 0,38-25-1,-25 14 507,-42 26-929,1 0 0,-1-1 0,0 1 0,1 0 0,-1-1 0,1 1 0,-1 0 0,1-1 0,0 1 0,-1 0 0,1 0 0,-1 0 1,1-1-1,-1 1 0,1 0 0,0 0 0,-1 0 0,1 0 0,-1 0 0,1 0 0,-1 0 0,1 0 0,0 0 0,-1 1 0,1-1 0,-1 0 0,1 0 0,-1 0 1,1 1-1,-1-1 0,1 0 0,-1 1 0,1-1 0,-1 0 0,1 1 0,-1-1 0,1 0 0,-1 1 0,0-1 0,1 1 0,-1-1 0,0 1 0,1-1 0,-1 1 1,0-1-1,0 1 0,1 0 0,1 26 287,-2-23-345,1 19 132,-1 2 16,2-1-1,0 1 1,8 31-1,-8-49-95,0 1 0,1-1-1,0 0 1,0 0 0,1 0 0,0 0-1,0 0 1,1-1 0,-1 0-1,1 0 1,1 0 0,-1 0-1,1-1 1,9 6 0,-7-5-166,0-2 0,0 1 0,1-1 0,0 0 0,-1-1 0,2 0 0,-1 0 0,0-1 0,0 0 0,11 0 1,2-1-803,0-1 1,-1 0 0,28-5 0,15-4-1250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4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647 20 6309,'0'-1'10,"0"1"-1,0-1 1,1 0 0,-1 1 0,0-1 0,0 0 0,0 1 0,0-1 0,0 1 0,0-1 0,0 0 0,0 1 0,-1-1 0,1 1 0,0-1-1,0 0 1,0 1 0,-1-1 0,1 1 0,0-1 0,0 1 0,-1-1 0,1 1 0,-1-1 0,1 1 0,0-1 0,-1 1 0,1-1 0,-1 1-1,1 0 1,-1-1 0,1 1 0,-1 0 0,0-1 0,1 1 0,-2 0 0,0 0 1,-1 0 0,1 0 0,0 0 0,-1 1 0,1-1-1,0 1 1,-1-1 0,1 1 0,0 0 0,-3 2 0,-12 6 52,-30 21 0,-40 38 264,-129 133 1,120-108-134,70-68 103,-2-1-1,-40 27 1,68-50-282,-1-1-1,0 1 1,1-1 0,-1 0 0,0 1 0,0-1 0,1 0-1,-1 0 1,0 1 0,0-1 0,0 0 0,1 0 0,-1 0-1,0 0 1,0 0 0,0 0 0,1 0 0,-1-1-1,-1 1 1,-5-1 195,6-6-85,1-2-100,1 0 0,-1-1 1,1 1-1,1 0 0,0 1 0,0-1 0,0 0 0,1 0 0,5-9 0,0 2-2,1 0-1,1 0 0,0 1 1,14-16-1,7-3 11,1 2 1,70-55-1,-101 87-33,20-17 4,0 1-1,1 2 0,1 0 0,41-19 0,-58 31-2,1 0 1,-1 0-1,0 1 1,1-1 0,-1 1-1,1 1 1,-1-1-1,1 1 1,-1 1-1,12 1 1,-13-1 2,0 0 1,-1 1-1,1 0 0,0 0 1,-1 0-1,0 1 1,1 0-1,-1-1 0,0 1 1,0 1-1,-1-1 1,1 1-1,-1-1 0,1 1 1,4 8-1,7 14 60,-2 0 0,0 1-1,-2 1 1,-1-1 0,-1 2-1,6 30 1,20 63-1023,-28-104-18,0-1 0,1-1 1,0 0-1,21 29 0,-16-30-1628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4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20 228 6173,'0'0'8,"-3"-1"14,-10-6 4,10 5 52,10-2-56,12-6-5,0 2 0,0 0 0,0 1-1,23-5 1,93-16 58,-40 10-79,14-7-1748,144-54 0,-207 61 628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5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56 4104,'5'-17'1464,"-2"24"-1053,1 9-98,0 0-1,-1 0 1,-1 0-1,1 20 0,-6 26 113,-3 0 0,-2 0-1,-17 62 1,7-34-1882,17-89 1301,1 0 0,0 0 0,0 0 0,0 0 0,0 0 0,-1 0 0,1 0 0,-1 0 0,1 0 0,-1 0 0,1 0 0,-1 0 0,1 0 0,-1-1 0,-1 2-1,0 1-550</inkml:trace>
  <inkml:trace contextRef="#ctx0" brushRef="#br0" timeOffset="1">31 162 6457,'1'-8'4,"0"-1"-1,1 0 1,0 1 0,0-1 0,1 1 0,0 0 0,0 0 0,1 0 0,0 0 0,8-11 0,-8 14 63,0 0 1,1 0-1,-1 1 1,1 0 0,0-1-1,0 2 1,0-1-1,1 1 1,-1 0 0,1 0-1,0 0 1,0 1-1,0 0 1,0 0 0,0 0-1,12-1 1,-9 2-8,1 1 0,-1 0 0,1 0 0,0 0 0,-1 2 0,1-1 0,13 5 0,-19-5-44,-1 0-1,0 1 1,0-1-1,0 1 0,1 0 1,-2 0-1,1 0 1,0 1-1,0-1 0,-1 0 1,1 1-1,-1 0 0,0 0 1,0-1-1,0 1 1,0 1-1,0-1 0,-1 0 1,1 0-1,-1 1 1,0-1-1,0 0 0,0 1 1,0-1-1,-1 1 1,1 0-1,-1-1 0,0 1 1,0-1-1,-1 1 0,1-1 1,-1 1-1,1 0 1,-1-1-1,-2 4 0,0 3-54,-1 0 0,0 0 0,-1-1-1,0 1 1,0-1 0,-1-1 0,0 1-1,-1-1 1,0 0 0,-12 11-1,9-10-633,-1-1-1,1 0 0,-1 0 0,-1-1 0,1-1 0,-22 9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5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12 5164,'0'0'176,"5"-1"16,15-5 839,-16 10-703,9 12 11,-12-15-329,-1-1 0,0 0 0,0 0 0,1 0 0,-1 1 0,0-1 0,0 0 0,0 1 0,0-1 0,1 0 0,-1 0 0,0 1 0,0-1 0,0 0 0,0 1 0,0-1 0,0 0 0,0 1 0,0-1 0,0 0 0,0 1 0,0-1 1,0 0-1,0 1 0,0-1 0,0 0 0,0 1 0,0-1 0,0 0 0,-1 1 0,-82 294 1811,67-210-1822,9-45-590,-13 44 0,20-81 404,-1 0 0,0 0 0,-1 0 0,1 0 0,-1 0 0,1-1 0,-1 1 0,0-1 0,0 1 0,0-1 0,0 1 1,0-1-1,0 0 0,-1 0 0,1 0 0,-1-1 0,1 1 0,-1 0 0,0-1 0,0 0 0,0 0 0,1 1 0,-5-1 0,3 0-1649</inkml:trace>
  <inkml:trace contextRef="#ctx0" brushRef="#br0" timeOffset="1">1 233 5020,'10'-19'72,"1"1"-1,0 0 1,1 1-1,1 1 1,1 0-1,0 1 1,1 0-1,1 1 1,0 1-1,1 0 1,0 1-1,1 1 1,25-11-1,-38 19-348,0 1-1,0 0 1,0 1 0,1-1-1,-1 1 1,0 0-1,1 0 1,-1 1-1,1 0 1,-1 0 0,11 1-1,4 2-558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5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46 3828,'-21'23'1099,"21"-23"-1051,0 0 1,0 0-1,0 0 0,0 1 1,-1-1-1,1 0 0,0 0 0,0 1 1,0-1-1,0 0 0,0 0 1,0 0-1,0 1 0,0-1 1,0 0-1,0 0 0,0 1 1,0-1-1,0 0 0,0 0 1,0 1-1,0-1 0,0 0 0,0 0 1,0 0-1,0 1 0,0-1 1,1 0-1,-1 0 0,0 1 1,0-1-1,0 0 0,0 0 1,0 0-1,1 0 0,-1 1 1,0-1-1,0 0 0,0 0 0,1 0 1,-1 0-1,0 0 0,0 0 1,0 1-1,1-1 0,4 0 345,-1 0 1,1 0-1,-1 0 0,1-1 0,0 1 0,6-3 0,0 1-1182,97-22 790,-37 7-733,29-8-3544,-73 20 2027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7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97 5557,'0'0'-184,"-2"-2"-101,-6-7 252,6 6 42,-1 0 48,-7-10 11,7 10 299,1 1-248,-3-2-117,5 4 12,0 0-1,0 0 0,0 0 1,-1-1-1,1 1 0,0 0 1,0 0-1,0 0 1,0 0-1,0 0 0,0 0 1,0-1-1,0 1 0,-1 0 1,1 0-1,0 0 0,0 0 1,0-1-1,0 1 1,0 0-1,0 0 0,0 0 1,0 0-1,0 0 0,0-1 1,0 1-1,0 0 1,0 0-1,0 0 0,0 0 1,0-1-1,0 1 0,0 0 1,1 0-1,-1 0 0,0 0 1,0 0-1,0-1 1,0 1-1,0 0 0,0 0 1,0 0-1,0 0 0,1 0 1,-1 0-1,0 0 0,0-1 1,0 1-1,0 0 1,0 0-1,1 0 0,-1 0 1,0 0-1,0 0 0,0 0 1,0 0-1,0 0 0,1 0 1,-1 0-1,0 0 1,0 0-1,84-12 203,87 0 1,-82 7-274,-45 2-175,12 0-1368,64-12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7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31 4824,'1'-4'-51,"0"-18"77,-2 18 108,-9 28 153,3-3-332,-9 20 87,2 0 0,3 1 0,1 1 0,-7 64 0,8 76-3054,9-156 2495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03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62 4868,'0'0'16,"-7"-4"-6,-22-12-4,22 12 18,58 14 624,54 4-1,364-17-1208,-423 1 478,480-40-2501,-408 27 1449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8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84 3016,'-5'0'-31,"-12"-4"24,13 3 1541,18 1-1364,236-21 264,-2-26-3265,-211 37 2402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48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93 3168,'1'-4'44,"5"-58"928,-5 59-730,-1-1-28,2-12-4,-2 12 1025,-4 14-989,-11 23 64,2 1 0,1 1 0,-9 45 0,5 66 287,-4 22-1,7-129-337,11-35-183,-2-4-12,-16 0 33,15-8-59,-72-122 80,77 130-118,-16-32 7,-2 0 0,-1 2 0,-30-39 0,49 69-9,0-1 1,-1 1-1,1-1 1,0 1-1,-1-1 0,1 1 1,0-1-1,-1 1 1,1 0-1,-1-1 1,1 1-1,0-1 1,-1 1-1,1 0 1,-1 0-1,1-1 1,-1 1-1,0 0 1,1 0-1,-1 0 1,1-1-1,-1 1 1,1 0-1,-1 0 1,1 0-1,-1 0 1,0 0-1,1 0 1,-1 0-1,1 0 1,-1 0-1,1 1 1,-1-1-1,1 0 1,-1 0-1,0 0 1,1 1-1,-1-1 1,1 0-1,0 1 1,-1-1-1,1 0 1,-1 1-1,-9 19-31,10-18 36,-3 5-26,6 1 12,2 3 7,0 0 1,1-1 0,0 1-1,10 12 1,-12-18 6,0 0 1,1 0 0,-1 0 0,1 0-1,1-1 1,-1 0 0,0 0 0,1 0-1,0 0 1,12 4 0,-4-4-51,1 0-1,-1-1 1,1-1-1,0-1 1,0 0 0,-1-1-1,1 0 1,0-1 0,25-5-1,3-3-741,0-3 1,42-16-1,-9-2-1350,1-3-363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5825,'0'0'-256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4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0 736 3568,'0'0'1702,"6"-7"-1577,42-52 197,-24 32-147,0 1-1,1 1 0,2 1 1,55-39-1,129-64 732,-184 112-754,152-68 550,-102 50-480,10-1 29,122-29 1,-196 59-241,135-29 98,-54 14-69,157-21-9,-64 13-18,-42 13-14,-79 9 9,25-2-19,240 12 12,-171 4 43,29 3-26,-1 10 0,283 68 0,-260-32 22,-152-34-21,9 5 91,-66-28 3,-10-10-163,-21-18-5,-1 1 0,-1 1 0,-56-34 1,-122-39-252,206 96 260,-7-2-4,6 3 35,8 3-87,28 10 105,2 1-34,35 18 1,-61-27 29,0 1 1,0-1-1,-1 1 0,1 1 1,-1-1-1,0 1 1,-1 1-1,0-1 0,0 1 1,7 9-1,-12-13-10,0-1-1,0 1 1,1 0 0,-2 0-1,1 0 1,0-1 0,-1 1-1,1 0 1,-1 0 0,0 0-1,0 0 1,0 0-1,0 0 1,0 0 0,-1 0-1,0 0 1,1-1 0,-1 1-1,-1 3 1,-2 3-112,-1 0 0,1-1 0,-2 1-1,-8 11 1,2-5-675,-2 0-1,1-1 0,-1-1 0,-23 16 0,4-3-1310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6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5521 24 5304,'0'0'-80,"5"-1"150,15-4 70,-15 4 272,-2 0-145,7-3 772,-1 1 0,1 0 1,18-3-1,-33 14-979,-38 42 114,-83 77 1,30-35-74,64-60-68,-2-3 1,-1 0-1,-1-3 1,-1 0-1,-74 36 1,33-27-1,-3-2 0,-94 23 0,-523 111 51,499-135 202,-321 11 0,-164-52 198,318-1-369,-274-36-33,335 18-70,-360-46-73,548 48 57,1-4 0,-142-58 0,185 57-130,70 29 103,-14-2-109,13 3 118,0 0-52,-29-14-465,30 13 517,0 1-60,-8-6 82,8 6-19,4-5-709,4-16 530,-3 16-11,1 1-9,25-43-802,39-49 0,-62 90 1079,1 1-1,0-1 1,0 1 0,0 0-1,1 0 1,0 1 0,0 0-1,0 0 1,16-7 0,-20 10 95,0-1-61,1 1 0,-1-1 0,1 1 0,0 0 1,0 0-1,4-2 0,-7 4-62,2-2 597,-11 11-580,-20 22-8,0-2 19,2 1-1,-26 39 1,43-52-58,0 10 1,9-23-14,0 0 0,0 0-1,1 0 1,-1 0 0,1 0 0,0-1 0,0 1 0,0 0-1,0 0 1,1-1 0,0 1 0,-1-1 0,1 1 0,1-1-1,-1 0 1,0 0 0,1 0 0,0 0 0,-1 0-1,1-1 1,0 1 0,6 3 0,5 4-282,1-1 1,0 0-1,27 11 0,98 35-3920,-85-37 1520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7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55 7013,'0'0'124,"0"-5"19,2-41 443,-1 42 23,-8 11-487,-13 17-14,2 0 1,1 1-1,1 1 1,-22 49 0,-33 54 149,52-99-191,11-16-10,0-1 0,-1 0 0,-1-1 0,0 0 1,0-1-1,-13 11 0,20-20 102,3-12-133,0 3-26,-1 0-4,1 1 1,0-1-1,0 0 1,1 0-1,0 1 1,0-1-1,0 1 0,1-1 1,4-10-1,24-42-34,1 1-1,4 2 0,43-55 1,-76 108 41,0 0 1,0 0-1,0 0 0,1 0 1,-1 1-1,1-1 1,0 1-1,0 0 1,0 0-1,0 0 1,0 0-1,0 0 1,0 1-1,1-1 1,-1 1-1,0 0 1,1 0-1,-1 0 1,1 1-1,5-1 1,-5 1 3,0 1 0,0 0 0,0 0 1,-1 0-1,1 1 0,0-1 1,-1 1-1,1 0 0,-1 0 1,0 0-1,1 0 0,-1 1 1,0-1-1,0 1 0,-1 0 1,1 0-1,0 0 0,-1 0 1,3 5-1,5 7 22,-2 0 1,0 1 0,0 0-1,-2 1 1,8 27-1,16 92-266,-20-82-256,4 58-4351,-13-95 2018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8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14 346 6369,'-2'-3'-86,"0"0"62,-6-24-88,7 24 122,5-2 2,2-1-15,0 1-1,0-1 0,1 1 0,0 0 1,0 1-1,0 0 0,1 0 0,-1 1 1,1-1-1,0 2 0,16-5 1,184-40-772,223-61-929,-408 100 2350,0 0 0,23-14 0,-43 20-310,20-1 1207,-23 4-1520,0-1 0,0 1 0,0-1-1,0 1 1,0-1 0,0 1-1,0-1 1,0 1 0,0-1 0,0 1-1,1-1 1,-1 0 0,0 1-1,0-1 1,0 1 0,1-1 0,-1 1-1,0-1 1,1 0 0,-1 1-1,0-1 1,1 0 0,-1 1 0,1-1-1,0 1 3,-1 0 0,1-1 0,0 1-1,-1-1 1,1 1 0,-1 0 0,1-1 0,-1 1 0,1 0-1,-1 0 1,0-1 0,1 1 0,-1 0 0,0 0-1,1 0 1,-1 0 0,0-1 0,0 1 0,0 0-1,0 1 1,2 23 329,-2 0 0,0-1 0,-2 1 0,-5 29 1,-28 100 119,19-88-656,12-51-593,0 1 0,-12 27 0,15-40 230,2-15-1642,10-92 1254,-8 50 1258,4-1-1,1 1 1,24-80 0,-30 128-231,1-1 0,0 1 0,0-1 0,0 1 0,1 0 0,0 0 0,0 1 0,1-1 1,-1 1-1,1 0 0,0 0 0,1 0 0,-1 1 0,8-5 0,-4 4 22,0 1 0,0 0 1,1 1-1,-1 0 0,1 0 0,0 1 1,0 0-1,0 1 0,14-1 0,-9 2 18,-1 0-1,1 2 0,-1-1 0,1 2 1,-1 0-1,25 8 0,-32-9-77,-1 1 1,1-1-1,-1 1 0,0 1 0,0-1 0,0 1 1,0 0-1,-1 0 0,0 1 0,0 0 1,0-1-1,0 2 0,-1-1 0,0 1 0,6 9 1,-10-6 66,-2-3-142,-1 0 0,0 0-1,0-1 1,0 1 0,-1-1 0,0 0 0,0 0 0,0 0 0,-1 0-1,0-1 1,1 1 0,-1-1 0,-1-1 0,-10 7 0,-6 3-1092,-1-1 0,0-1 1,0-1-1,-39 10 0,30-13-1645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8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7125,'53'-25'1331,"-50"24"-938,1 5-191,3 4-123,0 1-1,-1 0 0,-1 0 0,1 1 0,-2-1 0,1 1 0,-1 0 0,-1 0 0,1 1 0,-2-1 0,0 1 0,0-1 0,-1 1 0,0 19 0,0-5-51,-2 1-1,-1-1 1,-1 1 0,-1-1 0,-10 37-1,8-43-332,-1 0 0,-14 28-1,17-40-428,0 0-1,-1-1 1,1 0-1,-1 1 0,-8 6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9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137 220 6905,'0'-12'-21,"0"1"1,1-1 0,1 1-1,0-1 1,0 1 0,1 0-1,5-15 1,-5 20 30,0 1 0,0-1 1,0 1-1,1-1 0,0 1 0,0 0 0,0 0 1,1 1-1,-1-1 0,1 1 0,0 0 1,1 0-1,-1 1 0,10-5 0,2 0-328,1 2 1,0 0-1,1 1 0,0 1 0,-1 0 0,1 2 0,26-1 0,-33 4-1022,13 4 184</inkml:trace>
  <inkml:trace contextRef="#ctx0" brushRef="#br0" timeOffset="1">16 670 4296,'0'0'140,"-16"10"1261,69-5-1285,-29-5-60,5 0-76,5-2-112,3-1-144,1-2-213,9-2-631,0 0-232,-4-3 588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9:59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3956,'-11'15'364,"10"-15"-338,1 1 0,-1-1 0,1 1 0,0 0 0,0-1 0,-1 1 0,1 0 0,0-1 0,0 1 0,0 0 0,0 0 0,-1-1 0,1 1 0,0 0 0,0-1 0,1 1 0,-1 0 0,0 0 0,0-1 0,0 1 0,0 0 0,1-1 0,-1 1 0,0 0 0,0-1 0,1 1 0,-1-1 0,1 1 0,-1 0 0,0-1 0,1 1 0,-1-1 0,1 1 0,-1-1 0,1 1 0,0-1 0,-1 0 0,1 1 0,-1-1 0,1 0 0,0 1 0,-1-1 0,1 0 0,1 0 0,35 7 522,-35-6-519,79 2 506,0-4 1,107-13-1,-51 2-398,319-4-3281,-415 15 2002,13 1-526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04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4040,'-3'1'-142,"3"-1"138,-1 0 0,1 0 0,-1 1 0,1-1 0,-1 0 0,1 0 0,0 0 0,-1 0 0,1 1 0,-1-1-1,1 0 1,0 0 0,-1 1 0,1-1 0,0 0 0,-1 0 0,1 1 0,0-1 0,0 1 0,-1-1 0,1 0 0,0 1-1,0-1 1,0 0 0,-1 1 0,1-1 0,0 1 0,0-1 0,0 1 0,0-1 0,0 0 0,0 1 0,0-1 0,0 1-1,0-1 1,0 1 0,0 0 0,15 13 28,-6-9 29,0 0 0,0-2 0,15 6 0,33 5 16,0-3 0,101 6 0,118-14-1794,-157-5 1120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00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3 4776,'-107'23'-146,"103"-22"245,1 0 129,-8 1-335,11-2 128,0 0 1,1 0-1,-1 0 1,0 0-1,0 0 1,0 0-1,0 0 1,0 0-1,0 0 1,0 0-1,1 0 1,-1 0-1,0 0 1,0 0-1,0 0 1,0 0-1,0 0 1,0 0-1,0 0 1,1 1-1,-1-1 1,0 0-1,0 0 1,0 0-1,0 0 1,0 0-1,0 0 1,0 0-1,0 0 1,0 0-1,0 1 1,0-1-1,0 0 1,0 0-1,1 0 1,-1 0-1,0 0 1,0 0-1,0 0 1,0 1-1,0-1 1,0 0-1,0 0 1,0 0-1,0 0 1,0 0-1,-1 0 1,1 1-1,0-1 1,0 0-1,0 0 1,0 0-1,0 0 1,0 0-1,0 0 1,0 0-1,0 0 1,0 1-1,0-1 1,0 0-1,15 5 52,0-1-1,1 0 0,0-1 1,27 2-1,645-28-850,-464-1-2061,-160 16 1789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1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734 105 6253,'1'-4'-366,"6"-16"53,1 1 0,15-29 0,-22 45 509,6-6-88,-7 9-107,0 0 0,0 0 1,0 0-1,0-1 0,1 1 1,-1 0-1,0 0 0,0 0 1,0 0-1,0 0 0,0 0 1,0 0-1,1-1 0,-1 1 1,0 0-1,0 0 0,0 0 1,0 0-1,0 0 0,1 0 1,-1 0-1,0 0 0,0 0 1,0 0-1,0 0 0,1 0 1,-1 0-1,0 0 0,0 0 1,0 0-1,0 0 0,1 0 1,-1 0-1,0 0 0,0 0 1,0 1-1,0-1 0,0 0 1,1 0-1,-1 0 0,0 0 1,0 0-1,0 0 0,0 0 1,0 0-1,0 1 0,0-1 1,1 0-1,-1 0 0,0 0 1,0 0-1,0 0 0,0 1 1,0-1-1,0 0 0,0 0 1,0 0-1,0 1 0,2 8 2,-1-6-1,0 0 0,0 0-1,-1 0 1,1 0 0,-1 0 0,0 0 0,0 0 0,0 1 0,0-1 0,-1 0-1,1 0 1,-2 5 0,-214 849 1140,-33 169 116,218-880-431,31-144-754,-1 1-1,1 0 1,-1 0 0,0-1-1,0 1 1,0 0 0,0-1-1,-3 4 1,4-5-58,0-1 1,0 0-1,0 1 1,-1-1-1,1 0 0,0 0 1,-1 0-1,1 1 0,0-1 1,0 0-1,-1 0 1,1 0-1,0 1 0,-1-1 1,1 0-1,0 0 1,-1 0-1,1 0 0,0 0 1,-1 0-1,1 0 0,0 0 1,-1 0-1,1 0 1,0 0-1,-1 0 0,1 0 1,-1 0-1,1 0 1,0 0-1,-1-1 0,1 1 1,0 0-1,0 0 0,-1 0 1,-2-3 40,0 0 0,1 0 0,-1 0 0,1 0 0,0 0 0,0 0 0,-3-6 0,1 1-166,-13-22 114,2-2-1,-15-40 1,6 13-25,-123-274-217,147 333 236,1 0 0,-1 1 0,0-1-1,0 0 1,0 0 0,0 1 0,0-1-1,0 0 1,0 0 0,0 1 0,-1-1-1,1 0 1,0 0 0,0 1 0,0-1-1,0 0 1,0 0 0,0 1 0,0-1-1,0 0 1,-1 0 0,1 0 0,0 1-1,0-1 1,0 0 0,-1 0 0,1 0-1,0 0 1,0 1 0,0-1 0,-1 0-1,1 0 1,0 0 0,0 0 0,-1 0-1,1 0 1,0 0 0,0 0 0,-1 0 0,1 0-1,0 0 1,0 0 0,-1 0 0,1 0-1,0 0 1,0 0 0,-1 0 0,1 0-1,0 0 1,0 0 0,-1 0 0,1 0-1,0 0 1,0 0 0,0 0 0,-1-1-1,1 1 1,0 0 0,0 0 0,0 0-1,-1 0 1,1-1 0,0 1 0,0 0-1,0 0 1,0-1 0,0 1 0,-1 0-1,1-1 1,-1 5-10,0 0-1,0-1 0,1 1 0,-1 0 1,1 0-1,0 0 0,0-1 1,1 1-1,0 5 0,2 11 1,2 0-1,0-1 1,1 0-1,0 0 1,2 0-1,1-1 1,0 0-1,20 28 1,-23-37-1,1-1 0,0 1-1,0-1 1,1 0 0,0-1 0,1 0 0,-1 0-1,2-1 1,-1 0 0,0-1 0,1 0 0,0 0 0,0-1-1,1 0 1,-1-1 0,1 0 0,0-1 0,14 2 0,-4-4-198,1 0 0,0-1 0,0-1 0,-1-1 0,1-1 1,32-10-1,-17 1-869,0-2 0,57-31 0,-7-5-1584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0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1012 159 6069,'-48'-5'-352,"7"0"23,3-2 37,-2 0 32,4 2 24,-12-5 16,-2 3 28,-8-2 16,-9-1 16,-8 1 4,-23-6-40,-2-2-56,-6-2-224,3 5-468,-1-5 320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36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 43 5312,'-4'-7'-92,"0"1"0,0 0-1,0 0 1,-10-9-1,11 12-2,-3 4 12,0 2 57,-1-1 1,1 1 0,0 0-1,-1 0 1,1 1-1,1-1 1,-1 1-1,-8 8 1,-8 10-7,0 2 1,2 0-1,1 1 0,-25 43 0,-47 114-38,84-167 71,0 1 1,2 0 0,0 0 0,1 1-1,0-1 1,2 1 0,0 0 0,0 18-1,3-24 3,0-1 0,0 1-1,1-1 1,0 0 0,1 0-1,0 0 1,1 0-1,0-1 1,0 1 0,1-1-1,0 0 1,1 0-1,0-1 1,9 10 0,-1-3 57,2-1 0,0-1 0,1 0-1,0-1 1,0-1 0,2-1 0,-1 0 0,1-2 0,0 0 0,1-1 0,0-1 0,0 0 0,1-2 0,-1-1 0,1 0 0,0-1 0,-1-1 0,1-2 0,40-4 0,-57 4-12,1 0 0,0 0 0,-1 0 0,1 0 0,-1-1 0,1 0 0,-1 0 0,0 0 0,1 0 0,-1-1 0,0 0 0,-1 0 0,1 0 1,0 0-1,-1 0 0,6-8 0,-7 7-11,0 0 0,0-1 0,0 1 0,-1-1 0,0 1 0,0-1 0,0 0 0,0 1 0,-1-1 0,1 0 0,-1 0 0,0 1 0,-1-1 0,1 0 0,-1 1 0,-2-8 0,-3-6 113,0 0-1,-12-23 0,16 38-112,-2 2 8,4 0-44,0 1 0,-1 0 1,1 0-1,0-1 0,-1 1 0,1 0 1,0 0-1,-1-1 0,1 1 0,0 0 1,-1 0-1,1 0 0,-1 0 0,1 0 1,0-1-1,-1 1 0,1 0 0,-1 0 1,1 0-1,0 0 0,-1 0 0,1 0 1,-1 0-1,1 1 0,0-1 0,-1 0 1,1 0-1,-1 0 0,1 0 1,0 0-1,-1 1 0,1-1 0,0 0 1,-1 0-1,1 1 0,0-1 0,-1 0 1,1 0-1,0 1 0,-1-1 0,1 0 1,0 1-1,0-1 0,0 0 0,-1 1 1,1-1-1,0 1 0,0-1 0,0 1 1,-6 22 39,2 1 1,0 0-1,0 39 1,7 85-102,0-41-1126,-1-64-1503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37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1 297 5681,'0'-5'68,"0"-1"-50,0-1 1,0 1-1,0-1 0,1 1 0,0 0 1,0 0-1,1-1 0,0 1 0,0 0 0,1 0 1,-1 0-1,1 1 0,0-1 0,1 1 1,-1-1-1,1 1 0,0 0 0,1 0 0,-1 1 1,1 0-1,0-1 0,0 1 0,6-3 1,31-18-468,2 2 0,1 2 0,88-29 0,-73 29-1190,-19 6 743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37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54 120 4076,'3'-10'167,"-3"10"-137,0 1-1,0-1 1,0 0 0,0 0-1,0 0 1,0 0 0,0 1-1,0-1 1,0 0 0,0 0 0,0 0-1,0 0 1,0 1 0,0-1-1,0 0 1,0 0 0,1 0 0,-1 0-1,0 0 1,0 1 0,0-1-1,0 0 1,0 0 0,0 0 0,0 0-1,1 0 1,-1 0 0,0 0-1,0 1 1,0-1 0,0 0 0,0 0-1,1 0 1,-1 0 0,0 0-1,0 0 1,0 0 0,0 0 0,1 0-1,-1 0 1,0 0 0,0 0-1,0 0 1,0 0 0,1 0 0,-1 0-1,0 0 1,0 0 0,0 0-1,0 0 1,1 0 0,-1-1 0,0 1-1,0 0 1,0 0 0,0 0-1,0 0 1,1 0 0,-1 0 0,0-1-1,4 27 126,-2-1-1,0 1 0,-1-1 1,-2 1-1,-6 39 0,1 25 134,1 20-36,1 11-1026,2-44-2997,2-73 2651</inkml:trace>
  <inkml:trace contextRef="#ctx0" brushRef="#br0" timeOffset="1">0 174 4340,'3'-12'74,"0"0"0,1 0 0,1 0 0,-1 0 0,2 0 0,9-14 0,-12 21-24,1-1-1,0 1 1,1 1 0,-1-1-1,1 0 1,0 1 0,0 0 0,0 0-1,1 1 1,0 0 0,-1-1 0,1 2-1,0-1 1,8-2 0,-2 2 18,1 0 0,-1 0 0,1 1 0,-1 1 1,1 0-1,0 1 0,0 0 0,-1 1 0,1 0 0,0 1 1,-1 1-1,1 0 0,-1 0 0,0 2 0,0-1 0,0 1 0,-1 1 1,0 0-1,0 1 0,0 0 0,-1 0 0,19 18 0,-25-20-49,-1-1 0,1 0 0,-1 0 1,0 1-1,0 0 0,0 0 0,-1 0 0,0 0 0,0 0 0,0 0 0,0 1 0,-1-1 0,0 0 0,1 12 0,-2-9-12,-1-1 0,0 1-1,0 0 1,0 0 0,-1 0 0,0-1-1,0 1 1,-1-1 0,-6 12 0,2-6-319,-1-1 1,0 0 0,0 0-1,-1-1 1,-1 0-1,0-1 1,0 0 0,-1 0-1,-1-1 1,1-1 0,-15 8-1,-4-1-1620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6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64 128 3368,'-2'-3'188,"-48"-94"2807,38 70-1398,30 62-1410,-9-16-143,-1 1 0,-1-1 0,-1 1 0,-1 0 0,4 34 0,-2 98 162,-8-63-425,-1 1-4501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7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29 418 5252,'-6'-11'-7,"2"0"0,-1-1-1,2 0 1,-1 0-1,-1-17 1,4 21 49,1 1 1,0 0-1,0 0 0,1-1 0,0 1 1,0 0-1,0 0 0,1 0 0,0 0 1,1 0-1,3-9 0,3 2-18,-1 1 0,2 0 0,0 0 0,0 0 0,1 1 0,1 1 0,0 0 0,0 1 0,1 0 0,23-13 0,-7 6-65,2 1-1,0 2 1,0 1 0,35-9 0,-56 19-192,0 1 1,1 0-1,-1 0 1,1 1-1,-1 1 1,1-1-1,-1 2 1,1-1-1,-1 2 1,1-1-1,18 6 1,-8 4-895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7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89 3980,'-3'2'93,"-8"6"42,8-6 271,-3 5-92,6-7-283,0 0 1,0 1-1,0-1 0,0 0 0,0 0 1,0 0-1,-1 1 0,1-1 0,0 0 1,0 0-1,0 0 0,0 1 0,0-1 1,0 0-1,0 0 0,1 1 1,-1-1-1,0 0 0,0 0 0,0 0 1,0 1-1,0-1 0,0 0 0,0 0 1,0 0-1,0 1 0,1-1 1,-1 0-1,0 0 0,0 0 0,0 0 1,0 1-1,0-1 0,1 0 0,-1 0 1,0 0-1,0 0 0,0 0 1,1 0-1,-1 0 0,0 0 0,0 1 1,1-1-1,-1 0 0,0 0 0,0 0 1,0 0-1,1 0 0,-1 0 1,0 0-1,0 0 0,0 0 0,1-1 1,-1 1-1,0 0 0,0 0 0,1 0 1,-1 0-1,0 0 0,0 0 0,0 0 1,1 0-1,-1-1 0,11 2 38,-6-1-35,0 1-1,0-2 1,0 1 0,0 0-1,0-1 1,9-2-1,-9 2-27,187-48-1593,-114 20-203,7-3-216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7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133 168 5236,'0'-1'-16,"1"1"-1,-1 0 0,0-1 0,1 1 0,-1 0 1,0 0-1,1-1 0,-1 1 0,0 0 0,1 0 1,-1 0-1,1-1 0,-1 1 0,0 0 0,1 0 0,-1 0 1,1 0-1,-1 0 0,1 0 0,-1 0 0,0 0 1,1 0-1,-1 0 0,1 0 0,-1 0 0,1 0 0,-1 0 1,0 0-1,1 0 0,-1 1 0,1-1 0,-1 0 1,0 0-1,1 1 0,-1-1 0,0 0 0,1 0 0,-1 1 1,0-1-1,1 0 0,-1 1 0,1 0 0,7 16 175,-6-13-206,-1-3 56,-1 1-1,1-1 1,0 1-1,0-1 1,-1 1-1,1 0 0,-1-1 1,0 1-1,1 0 1,-1-1-1,0 1 1,0 0-1,0-1 1,0 1-1,0 0 1,-1-1-1,0 4 1,0 2 22,-1 18 85,-1-1 0,-1-1 0,0 1 0,-2-1 0,-1 1 0,-1-2 0,-1 1 0,-1-1 0,-25 40 1,33-59-94,0 1 1,0-1-1,0 0 1,-1 0-1,1 0 1,-1-1-1,0 1 1,0-1 0,0 1-1,0-1 1,0 0-1,0 0 1,-1 0-1,1-1 1,-1 1-1,-3 0 1,3-1 28,4-1-49,0-1 0,0 1 0,0-1-1,0 1 1,0-1 0,0 1 0,0-1 0,0 1-1,0 0 1,0-1 0,0 1 0,0-1 0,-1 1-1,1-1 1,0 1 0,0 0 0,-1-1-1,1 1 1,0 0 0,-1-1 0,1 1 0,0 0-1,-1-1 1,1 1 0,0 0 0,-1 0 0,1-1-1,0 1 1,-1 0 0,0-1 0,0 1-2,0 0 0,1-1 1,-1 1-1,0-1 0,1 1 0,-1-1 1,0 1-1,1-1 0,-1 1 0,1-1 1,-1 0-1,1 1 0,-1-1 0,1 0 1,-1 0-1,1 1 0,0-1 0,-1 0 1,1 0-1,0 0 0,0 1 0,0-1 1,0 0-1,-1 0 0,1 0 0,0 0 1,0 1-1,1-1 0,-1 0 0,0-1 1,1-21-7,2-1 1,0 1 0,2 0 0,0 1 0,2-1-1,14-34 1,-7 26-18,1 0 0,1 1-1,2 0 1,25-30 0,-29 42 0,0 1 0,2 1-1,26-22 1,-36 33 14,1 0 0,-1 1 0,1-1 0,0 2 0,0-1 0,1 1 0,-1 0 0,1 0 0,-1 1-1,1 0 1,0 0 0,15-1 0,-20 3 6,0 0 0,0 0-1,1 1 1,-1-1 0,0 0-1,0 1 1,0 0 0,0 0-1,0 0 1,0 0 0,-1 0-1,1 1 1,5 2 0,-7-3 3,-1 0 0,1 0 0,0 0 1,0 0-1,-1 0 0,1 0 0,-1 0 0,1 0 1,-1 0-1,1 1 0,-1-1 0,1 0 1,-1 0-1,0 0 0,0 1 0,0-1 1,0 0-1,0 2 0,0-2 2,0 9 21,-4 0-21,0 0-1,0 0 1,-1 0 0,0-1 0,-1 0 0,-10 14-1,-52 52-102,43-49 0,-23 32 1,46-55 90,-1 1-1,1-1 1,0 1 0,0 0-1,1 0 1,-1 0-1,1 0 1,0 1 0,0-1-1,0 0 1,0 0 0,1 1-1,0-1 1,0 0 0,0 1-1,0-1 1,1 0 0,-1 1-1,1-1 1,0 0 0,1 0-1,-1 0 1,4 7 0,2 1 2,0 0 1,0-1 0,1 0-1,1 0 1,0-1-1,15 14 1,12 10-69,184 182-2872,-196-190 2362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16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2180,'0'0'545,"-1"3"-538,0-1 26,1-1-1,-1 1 1,1-1 0,-1 0 0,0 1 0,1-1 0,-1 0 0,0 0 0,0 0 0,0 1 0,0-1 0,0 0 0,0 0 0,0-1 0,0 1 0,-1 0 0,1 0 0,0 0-1,0-1 1,-1 1 0,-1 0 0,-1 0 695,12 2-610,36 9 0,1-1 0,1-3 1,69 4-1,-67-7-87,989 60 316,-707-49-278,542 5-2477,-726-26 1450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8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341 256 3548,'3'-4'102,"-1"0"-1,0 0 1,0-1 0,0 1-1,2-9 1,-3 9 220,-5-1-188,-10-17-13,14 22-117,0 0 0,0-1 0,0 1 0,0 0 0,-1-1 0,1 1-1,0 0 1,0 0 0,0-1 0,-1 1 0,1 0 0,0 0 0,-1-1 0,1 1 0,0 0 0,0 0-1,-1-1 1,1 1 0,0 0 0,-1 0 0,1 0 0,-1 0 0,1 0 0,0 0 0,-1 0 0,1 0 0,-1 0-1,-7-2 40,5 0-21,-1 1 0,0 1 0,1-1 0,-1 0-1,0 1 1,0 0 0,1 0 0,-1 0 0,-6 1 0,-13 3 23,0 1-1,0 1 1,1 1 0,-22 11 0,29-12-30,0 2 0,1-1 0,-1 2-1,2 0 1,0 1 0,0 0 0,-13 14 0,24-23-11,0 1-1,1 0 1,-1 0-1,0 0 1,1 0 0,0 0-1,-1 0 1,1 0-1,0 0 1,0 0-1,0 1 1,0-1 0,1 0-1,-1 1 1,1-1-1,-1 1 1,1-1-1,0 0 1,0 5 0,0-5-7,1 0 1,0 0 0,0 0 0,0 0 0,0 0 0,0 0 0,0-1 0,1 1 0,-1 0 0,0-1 0,1 1 0,-1-1 0,1 1 0,0-1-1,-1 0 1,1 0 0,4 2 0,3 2-83,1-1 0,0-1-1,1 0 1,-1 0-1,0-1 1,1 0 0,17 0-1,-4-2-562,0-2-1,32-5 0,9-5-349</inkml:trace>
  <inkml:trace contextRef="#ctx0" brushRef="#br0" timeOffset="1">981 74 3944,'16'-22'103,"26"-29"2913,-45 96-2609,-2 1 0,-12 53 0,-2 14 82,17-98-436,0 13-455,-2 0 1,-15 52-1,17-76-147,-1 0 1,1-1-1,0 1 1,-1-1 0,0 0-1,-5 6 1,6-7 418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8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1 259 5316,'1'-4'16,"2"-2"9,0 1 0,1-1 0,-1 0 0,1 1 0,0 0 0,1 0 0,-1 0 0,1 1 0,0 0 0,0 0 0,1 0 0,7-4 0,16-9 131,37-15 1,-27 13-64,12-5 106,0 1-1,78-21 1,-100 36-779,0 1 0,0 2 0,1 1 1,0 1-1,0 1 0,39 4 0,-43 2-164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8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43 3652,'10'-28'394,"-1"13"909,-10 46-1094,-1 1-1,-2-1 1,-9 42-1,-37 150 635,10 3-1,-20 410 0,58-549-736,-23 581 581,20-612-901,1-27-476,2 1-1,1 0 0,1 0 0,9 57 0,-2-65-1267,5-9-63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2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7 513 5264,'-1'-2'-31,"0"-1"-1,0 1 1,0-1-1,0 0 1,1 1-1,-1-1 1,1 0-1,0 0 1,0 1-1,0-1 1,0 0-1,0 0 0,1 1 1,-1-1-1,1 0 1,0 1-1,0-1 1,0 1-1,0-1 1,0 1-1,0-1 1,3-2-1,2 0 33,0 1-1,1 0 1,0 0 0,0 0-1,0 1 1,0 0 0,0 1-1,1-1 1,-1 1 0,15-1-1,-2-2 25,533-101 355,-451 88-337,1102-160 263,-585 112-80,3 27 0,839 54 1,-1129 9-85,120 6 1324,-431-29-1308,5-1 216,0 2 1,-1 0-1,26 7 1,-50-9-366,1 1-1,-1 0 1,0 0 0,1 0-1,-1 0 1,0 0 0,0 0-1,1 0 1,-1 1 0,0-1-1,0 0 1,-1 1 0,1-1 0,0 0-1,0 1 1,-1-1 0,1 1-1,0-1 1,-1 1 0,0 0-1,1 1 1,4 36 70,-6 1-8,-2 1 0,-1 0 0,-2-1 1,-14 48-1,7-28 0,-2 10-6,-103 613 368,71-78-71,44-574-362,0-1 1,-2 1-1,-1-1 1,-15 46-1,16-64 1,-1 1-1,1-1 1,-2 0-1,0-1 1,0 0-1,-1 0 1,0 0 0,-1-1-1,0 0 1,-1-1-1,0 0 1,-1 0-1,-13 8 1,-14 4 3,0-1 0,-2-2-1,0-1 1,-1-3 0,-44 10 0,-222 36-1,268-54-1,-768 89 38,-7-43-30,100-8 3,-553 66-84,1125-98 115,-56 7 233,183-17-236,15-2-38,-54-2 31,28 2-208,-44-6 0,60 5-22,0-1 0,1-1 0,-1 0 1,1 0-1,0-1 0,0 0 0,-10-6 0,17 8-30,0 1-1,0 0 1,1-1 0,-1 0-1,1 1 1,-1-1-1,1 0 1,-1 0 0,1 0-1,0 1 1,0-1-1,0-1 1,0 1-1,0 0 1,1 0 0,-1 0-1,1 0 1,-1-3-1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30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6905,'15'-16'-554,"-9"22"-30,4 7 582,-1 0-1,-1 1 1,0 0-1,-1 0 1,0 1-1,-1 0 1,5 20-1,87 361 1034,-29 8-244,-65-375-740,128 1120 1392,-126-1070-1434,4 42-1222,39 189-1,-41-282-941,0-7-447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31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6241,'14'-14'-137,"-11"11"-15,0 11-144,3 12 374,-1 1 0,-2-1 0,0 1 0,-1 0 0,-1 0 0,-1 22 1,-7 179 732,2 455 653,48 362-993,-20-748-5139,-16-243 2243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32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0 470 6081,'0'0'937,"12"-6"-854,-3 2-64,-3 0-2,1 0 0,0 1 0,0 0 0,1 1 0,-1-1 0,1 1 0,-1 1 0,1-1 0,0 1 0,9 1 0,625-30 611,-1-35-399,-457 45-180,444-50 120,463-48 159,12 36 38,-450 44-1533,-600 31-2126,-38 2 533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33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163 124 6185,'8'-18'-925,"-7"10"873,-1 1-1,0 0 1,0-1 0,-1 1 0,0 0 0,-2-11-1,1 14 34,-3 4-5,1 0 20,-1 1-1,1-1 0,-1 1 1,1 0-1,-1 1 1,1-1-1,0 1 0,-1-1 1,1 1-1,0 1 0,0-1 1,0 0-1,-6 6 1,3-1-5,0 0 0,0 0 1,0 1-1,1 0 0,0 0 1,-6 12-1,6-9 5,0 0 0,0 0 0,2 1 0,-1 0 1,2 0-1,-1 0 0,2 1 0,0-1 0,0 1 0,1-1 0,1 16 0,1-19 13,0-1 0,0 1 0,1-1-1,1 1 1,0-1 0,0 0 0,0 0 0,1 0-1,0 0 1,0-1 0,1 0 0,0 0 0,1 0 0,-1 0-1,1-1 1,0 0 0,1 0 0,9 7 0,-7-8 60,-1 0-1,1-1 1,-1 0 0,1-1 0,0 1 0,1-2 0,-1 1 0,0-1 0,1-1 0,-1 0-1,1 0 1,0-1 0,-1 0 0,1 0 0,-1-1 0,15-3 0,-9 0 50,-1 0 0,0-1 0,0 0 0,0-1 0,-1-1 0,0 0 0,0-1 0,-1 0 0,0-1 0,0 0 0,-1-1 0,17-18 0,-21 20-59,0-1-1,-1 0 1,0 0 0,0 0 0,-1-1-1,0 0 1,0 0 0,-2 0 0,1-1-1,-1 0 1,0 1 0,-1-1-1,-1 0 1,0 0 0,0 0 0,-1 0-1,-2-19 1,1 22-44,-1 1-1,1 0 1,-2 1-1,1-1 1,-1 0-1,0 1 1,-1-1 0,1 1-1,-1 0 1,0 0-1,-1 0 1,0 1-1,-10-10 1,11 11-33,0 1 0,0 0-1,-1 0 1,1 0 0,-1 0 0,0 1 0,0 0-1,0 0 1,0 0 0,0 0 0,-1 1 0,1 0-1,0 0 1,-1 1 0,1-1 0,-1 1 0,1 0-1,0 1 1,-1-1 0,-8 3 0,5 0-17,0 1 1,0 0-1,0 0 1,0 1 0,1 0-1,0 1 1,0 0-1,0 0 1,1 1-1,0 0 1,0 0 0,0 0-1,1 1 1,1 0-1,-9 15 1,-2 6-80,1 0 1,2 1-1,-16 52 0,27-76 97,0 0 1,0 0-1,1 0 0,0 1 0,0-1 0,0 1 0,1-1 0,0 0 0,0 1 0,1-1 1,-1 1-1,1-1 0,1 0 0,-1 1 0,1-1 0,1 0 0,3 8 0,-4-12 14,0 0-1,0 1 0,0-1 0,0 0 1,1 0-1,-1-1 0,1 1 1,0 0-1,-1-1 0,1 0 1,0 1-1,0-1 0,0 0 0,0 0 1,6 0-1,46 2 3,-43-3 7,0 0 19,1 0 1,-1-1-1,0-1 1,0 0-1,0 0 1,0-2-1,-1 1 1,1-1-1,-1-1 0,15-8 1,-18 8 8,0 0 1,0-1-1,-1 0 0,0-1 1,0 1-1,-1-1 0,0-1 1,0 1-1,0-1 0,-1 0 1,0 0-1,-1-1 0,5-11 1,7-50 122,-15 65-145,-1-1 1,1 1-1,-1 0 1,-1-1 0,1 1-1,-1-1 1,-1-8-1,0 8-7,2 2-5,-2-1 1,1 1 0,0-1-1,-1 1 1,0 0-1,0 0 1,0 0-1,-1 0 1,1 0 0,-1 1-1,0-1 1,0 1-1,0 0 1,0-1 0,-1 1-1,1 1 1,-1-1-1,0 0 1,0 1-1,0 0 1,0 0 0,0 0-1,0 1 1,-1-1-1,-8-1 1,-2 0-9,0 1 1,0 0-1,0 1 0,-1 1 1,-29 3-1,28 0-43,0 0 1,-1 0-1,1 2 0,-31 12 1,42-15 24,0 1 0,0 0 1,0 0-1,0 1 0,0 0 0,1 0 1,-1 0-1,1 1 0,0 0 0,1 0 1,-1 0-1,1 0 0,0 1 0,-4 7 1,2 11-89,6-19 92,2 6-45,4-4 48,-1 0-1,2 0 0,-1 0 1,1 0-1,0-1 0,0 0 1,0-1-1,1 1 0,0-1 1,0-1-1,1 0 0,-1 0 1,1 0-1,0-1 0,0-1 1,0 1-1,0-2 0,0 1 1,13 0-1,-3-1 25,0-1 0,0 0 1,0-1-1,0-1 0,0-1 0,-1-1 1,1 0-1,-1-2 0,0 0 0,29-14 1,-39 16 14,0 0 0,0-1 0,-1 0 0,1 0 0,-1-1 0,0 1 0,-1-2 1,1 1-1,-1-1 0,0 0 0,-1 0 0,0 0 0,0-1 0,-1 0 0,0 0 0,0 0 1,0 0-1,-1-1 0,-1 1 0,1-1 0,-1 0 0,-1 0 0,1-17 0,-2 22-16,0 1 1,-1-1-1,1 0 0,-1 0 0,0 0 0,-1 1 0,1-1 0,0 1 0,-1-1 0,0 1 1,0-1-1,0 1 0,0 0 0,0 0 0,-5-4 0,2 1-69,-1 1 0,0 1-1,0-1 1,0 1 0,0 0 0,-7-3-1,11 6 20,0 0 0,1 1 0,-1-1 0,1 0 0,-1 1 1,0 0-1,1-1 0,-1 1 0,0 0 0,0 0 0,1 0 0,-1 0 0,0 0 0,-3 1 0,0-1-120,3 0-21,-1 0 1,0 0-1,1 0 0,-1 0 0,0 0 1,1 0-1,-1 1 0,1-1 1,-1 1-1,-2 1 0,-4 1-418,-12 2-1317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0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55 5396,'-3'-4'-57,"-25"-44"972,26 45 122,-4 9-899,-2 5-47,0 0-1,0 0 1,1 0-1,1 1 0,0 0 1,0 1-1,1-1 1,1 1-1,-5 26 0,3 6 113,1 1-1,3-1 1,2 1-1,2-1 1,2 1-1,10 45 1,75 266 554,-72-299-667,39 132 289,8-4-1,112 226 1,225 294 275,-352-628-866,-48-75 144,14 16-278,-139-207-1096,21 38 1330,-16-24 410,80 107-232,38 64-69,9 12 4,21 22 14,1-2 0,2-1 1,1-1-1,48 30 0,-70-50-2,0-1-1,1 0 1,0-1 0,0 0 0,0-1 0,0 0 0,0-1 0,1-1 0,0 0 0,-1 0 0,1-1-1,0-1 1,0 0 0,0-1 0,-1 0 0,1-1 0,0-1 0,-1 0 0,23-8 0,-13 1-535,-1-1 0,22-14 1,10-12-4132,-38 26 1823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1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6 6501,'0'0'-180,"4"-2"-32,-2 1 200,0 1-1,0-1 0,0 1 0,0-1 1,0 1-1,1 0 0,-1 0 1,0 0-1,0 0 0,1 0 0,-1 1 1,0-1-1,0 0 0,0 1 1,0 0-1,3 1 0,-3 1 27,0-1-1,0 1 1,0 0-1,-1 0 0,1 0 1,-1 0-1,0 0 1,0 1-1,0-1 1,0 0-1,-1 0 0,1 1 1,-1 3-1,0-5-11,27 121 479,11 146 0,-36-253-427,2 53 880,-4-68-914,0 0-1,0 0 0,-1 0 0,1 0 1,0 0-1,0 0 0,-1 0 1,1 0-1,0 0 0,-1 0 0,1 0 1,-1 0-1,0 0 0,1-1 1,-1 1-1,0 0 0,1 0 0,-1 0 1,0-1-1,-1 2 0,1-1 41,-2 2-23,0-1-1,0 1 0,-1-1 1,1 0-1,-1 0 1,1 0-1,-1 0 1,0 0-1,1-1 1,-1 0-1,0 0 1,0 0-1,0 0 1,0-1-1,0 1 0,-5-1 1,-1 1 55,-31 3 109,0-1 1,-62-5 0,-84-16-342,144 13-139,-3-2-2201,-63-18-1,78 16-98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21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1 246 2352,'2'-2'14,"0"0"1,0 0-1,0 0 0,0 1 0,0-1 0,0 0 0,0 1 0,1 0 1,-1-1-1,1 1 0,-1 0 0,1 0 0,-1 1 0,1-1 0,0 1 1,-1-1-1,1 1 0,0 0 0,-1 0 0,1 0 0,0 0 0,4 1 1,1063-76 615,160-62-2126,-1122 125 844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2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 0 5977,'0'0'-314,"1"10"-1031,3 10 1358,0-1-1,10 28 0,37 84 33,37 84 95,-78-193-123,4 6 72,-1 1 0,-2 0 0,14 55 0,-24-82-72,-1 1 1,-1-1-1,1 0 0,0 0 1,0 1-1,-1-1 1,1 0-1,-1 0 0,0 1 1,0-1-1,0 0 0,0 0 1,0 0-1,0 0 0,0 0 1,-1-1-1,1 1 0,-1 0 1,1 0-1,-1-1 0,0 1 1,0-1-1,0 0 0,1 1 1,-1-1-1,0 0 0,-3 1 1,-7 4 41,0-1 0,-1 0 0,-17 4 1,19-5-25,-60 14 51,-1-4 0,-93 8 0,84-12-622,15-3-1635,39-7 805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3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37 4256,'-27'-36'-240,"113"194"353,-27-46-22,101 195 599,-154-293-572,0 0 1,-1 0-1,3 16 1,-7-27 20,-5 2 0,-2 0-97,0 0 0,0 0 1,-1 0-1,1-1 0,-1 0 0,0 0 1,0-1-1,-1 0 0,1 0 0,-11 2 1,-92 17 222,77-16-204,-336 53-1277,287-52-1321,60-4 1693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8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1418 1 4056,'3'1'154,"25"8"488,-27-9-628,-1 0 1,0 0-1,0 0 1,0 0-1,0 0 1,0 0-1,1 0 1,-1 0-1,0 0 1,0 0-1,0 0 1,0 0-1,0 0 1,0 0-1,1 0 1,-1 0-1,0 0 1,0 0-1,0 0 1,0 0-1,0 1 1,0-1-1,1 0 1,-1 0-1,0 0 1,0 0-1,0 0 1,0 0-1,0 0 1,0 0-1,0 1 1,0-1-1,0 0 1,0 0-1,0 0 1,1 0-1,-1 0 1,0 1-1,0-1 1,0 0-1,0 0 1,0 0-1,0 0 1,0 0-1,0 1 1,0-1-1,0 0 1,-1 0-1,1 0 1,0 0-1,0 0 1,0 1-1,0-1 1,0 0-1,0 0 1,0 0-1,0 0 1,0 0-1,0 0 1,-1 1-1,-38 4 1093,18-3-1377,-501 70 819,193-22-316,273-42-230,-268 43 1104,230-37-833,90-13-258,0 0-6,-13 4-5,-22 10-514,36-14 275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8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43 5545,'63'-41'-281,"-60"39"308,-15 5-51,-14 4 16,2 1 0,-27 11 0,43-16 0,1 1 0,-1 0 0,1 0 0,0 0 0,0 1 1,0 0-1,1 1 0,0-1 0,0 1 0,0 0 0,1 1 0,-9 12 0,12-13 10,0 0-1,0 0 0,0 0 0,1 1 0,0-1 0,0 0 0,0 1 0,1-1 0,0 0 0,0 1 1,1-1-1,0 1 0,0-1 0,0 0 0,1 0 0,0 0 0,0 0 0,0 0 0,1 0 0,0 0 1,0-1-1,7 10 0,4 4 18,0-1 1,2 0-1,0-1 1,1-1 0,18 14-1,46 30-1279,163 89-1,-220-135 355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9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98 234 4012,'1'-7'59,"7"-36"424,2 1 1,21-60-1,-30 99-465,0 1-1,0 0 1,1-1-1,0 1 1,-1 0-1,1 0 1,0-1-1,0 1 0,0 1 1,0-1-1,0 0 1,0 0-1,1 1 1,-1 0-1,1-1 1,-1 1-1,1 0 1,2-1-1,-1 1 37,0 1-42,13-2-4,-12 2 139,-9 9-122,-5 10 8,-1-1 1,0 0-1,-26 32 1,14-23 0,1 1 1,2 1-1,-23 43 1,35-58-24,0 1 0,1 0 1,1 0-1,0 1 0,1-1 0,0 1 1,2 0-1,0 0 0,0 24 0,3-29 1,1-1 0,0 0-1,0 0 1,2 0-1,-1-1 1,1 1 0,0-1-1,1 0 1,0 0 0,1 0-1,-1 0 1,2-1 0,-1 0-1,1-1 1,10 9 0,12 10 15,0-2 1,58 35 0,177 87-1604,-190-107-599,-39-20 1029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49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17 4524,'34'-15'252,"-30"13"-118,-15 11-120,-119 78 30,1-3 23,104-66-66,2 1 0,1 1 1,-22 23-1,42-40 6,0-1 0,0 0 1,1 1-1,-1-1 0,1 0 1,0 1-1,0 0 0,-1-1 1,2 1-1,-1 0 0,0-1 1,1 1-1,-1 0 0,1 0 1,0 0-1,0 0 0,0 4 0,1-2 7,0 0 0,0 1 0,1-1 0,0 0-1,0 0 1,0 0 0,0 0 0,6 7-1,3 3 24,0 0 0,1-1-1,1-1 1,20 18 0,235 167-491,-186-140-1929,-56-40 1597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0:50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51 3764,'0'0'47,"1"-5"-2,1-16 56,-2 21-88,0-1 1,0 0 0,0 0 0,1 1-1,-1-1 1,0 0 0,0 0-1,0 0 1,0 1 0,0-1-1,-1 0 1,1 0 0,0 0 0,0 1-1,0-1 1,-1 0 0,1 0-1,0 1 1,-1-1 0,1 0 0,-1 1-1,1-1 1,-1 0 0,1 1-1,-1-1 1,1 1 0,-1-1-1,0 1 1,1-1 0,-1 1 0,0-1-1,1 1 1,-1 0 0,-1-1-1,-4 0-3,5 1-7,-1 0 0,0 0-1,0 0 1,0 0 0,0 0-1,0 0 1,1 0 0,-1 1-1,0-1 1,0 1 0,0-1-1,1 1 1,-1 0 0,0-1-1,1 1 1,-1 0 0,-2 2-1,-24 15 26,1 1 0,0 1 0,2 1 0,-40 42 0,56-53-24,1 0 0,-1 0 0,2 0 0,0 1 0,0 1 0,1-1 0,0 1 0,1 0 0,0 0 0,1 0 0,1 1 0,0 0 0,0-1 0,1 1 0,0 22 0,3-28-3,0 1 1,0-1-1,0 0 0,1 0 1,1 0-1,-1 0 1,1 0-1,0 0 0,0 0 1,9 10-1,-4-6 9,0 0-1,2-1 1,-1 0 0,1-1-1,15 11 1,4 0-137,0-2-1,1-1 1,55 21 0,5-4-1615,-48-19 1078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0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15 143 1644,'2'-22'476,"-1"18"-114,4-73 1518,-5 73-1614,0-18 701,0 19-704,2-6-304,-1 7 269,1 7 500,3 28-597,-1 0 0,-2 1 0,-5 64 0,-33 258-167,36-305-2033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0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0 145 4792,'6'-13'-146,"1"1"-1,0 0 0,12-16 0,-12 21 140,0 0 0,0 0 0,1 1 0,-1 0 0,2 1 0,-1 0 0,0 0 1,1 1-1,0 0 0,0 0 0,0 1 0,1 0 0,-1 1 0,1 0 0,10-1 0,14-1-792,0 1-1,64 4 1,-91-1 187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1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2636,'0'0'1202,"10"1"-1072,10 0-92,18 1 261,65-6-1,-56-4-996,1-3 0,81-30 0,-76 22 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2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2600,'2452'0'240,"-2393"-3"-919,83-15 0,-107 11 145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2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131 253 3384,'0'0'79,"-1"-3"1,-2-3-96,3 6 24,0-1 1,0 1-1,0 0 0,0 0 0,0 0 1,0 0-1,0 0 0,0-1 1,-1 1-1,1 0 0,0 0 1,0 0-1,0 0 0,0 0 0,0 0 1,0-1-1,0 1 0,-1 0 1,1 0-1,0 0 0,0 0 1,0 0-1,0 0 0,-1 0 0,1 0 1,0 0-1,0 0 0,0 0 1,0 0-1,0 0 0,-1 0 1,1 0-1,0 0 0,0 0 0,0 0 1,0 0-1,-1 0 0,1 0 1,0 0-1,0 0 0,0 0 0,0 0 1,-1 0-1,1 0 0,0 1 1,0-1-1,0 0 0,0 0 1,0 0-1,0 0 0,-1 0 0,1 0 1,0 1-1,0-1 0,0 0 1,0 0-1,0 0 0,0 0 1,0 0-1,0 1 0,0-1 0,0 0 1,0 0-1,0 0 0,-23 66 218,12-31-22,-26 59 0,23-63-96,-5 6 115,18-36-109,-6 6 25,6-7-134,1 0 0,0 1 0,0-1 0,0 0 0,0 0 0,-1 0 0,1 0 1,0 0-1,0 0 0,0 0 0,-1 0 0,1 0 0,0 0 0,0 0 1,0 0-1,-1 0 0,1 0 0,0 0 0,0 0 0,0 0 0,-1 0 1,1 0-1,0 0 0,0-1 0,0 1 0,0 0 0,-1 0 0,1 0 0,0 0 1,0 0-1,0 0 0,0-1 0,-1 1 0,1 0 0,0 0 0,0 0 1,0 0-1,0-1 0,0 1 0,0 0 0,0 0 0,0 0 0,0-1 1,0 1-1,0 0 0,0 0 0,0 0 0,-1-1 0,1 1 0,1 0 0,-1 0 1,0 0-1,0-1 0,0 1 0,0 0 0,0 0 0,0 0 0,0 0 1,0-1-1,0 1 0,0 0 0,0 0 0,0 0 0,1 0 0,-1-1 1,5-33 31,2 1 1,1 0 0,2 0 0,1 0 0,22-43 0,-12 34 33,2 0 0,1 2 0,52-62 0,-73 98-68,0 0 1,1 0-1,0 1 1,0-1-1,0 1 1,0 0-1,1 0 1,-1 1-1,1-1 1,-1 1-1,7-2 1,-7 3-74,-4 2 66,0-1-1,0 0 1,0 1 0,0-1-1,0 1 1,0-1 0,0 0-1,0 1 1,0-1 0,1 0-1,-1 1 1,0-1 0,0 1-1,0-1 1,1 0 0,-1 1-1,0-1 1,0 0 0,1 0-1,-1 1 1,0-1 0,1 0-1,-1 0 1,0 1 0,1-1-1,-1 0 1,0 0 0,1 0-1,-1 0 1,1 0 0,0 1-1,-1-1-1,1 0 0,0 0 0,-1 0 0,1 1 0,-1-1 0,1 0 0,0 1 0,-1-1 0,1 0 0,-1 1 0,1-1 0,-1 1 0,0-1 0,1 1 0,-1-1 0,1 1 0,-1-1 0,0 1 0,1 0 0,-1-1 0,0 1 0,0-1 0,1 1 0,-1 0 0,0-1 0,0 1 0,0 0 0,0-1 0,0 1 0,0 0 0,0-1 0,0 2 0,0 7-62,-1 0 1,0-1 0,-1 1 0,0-1 0,0 1 0,-1-1 0,-6 15 0,-34 54-478,32-59 394,0 0 0,1 1 0,-13 34 1,22-49 163,0 1 0,1-1 1,-1 0-1,1 0 0,0 1 1,0-1-1,0 0 0,1 0 1,0 0-1,-1 1 0,2-1 0,-1 0 1,0 0-1,1 0 0,3 7 1,4 4 78,0-1 1,18 22-1,-6-8 6,33 45 72,-24-33-227,-1 0 1,43 84-1,-49-71-1999,-22-50 1296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2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79 3436,'4'-33'70,"-3"29"-44,-3 0 13,-2-14-6,4 17-25,0 0-1,-1 0 1,1 0-1,-1 0 1,1 1-1,-1-1 1,1 0-1,-1 0 1,1 0-1,-1 0 1,0 1-1,1-1 1,-1 0-1,0 1 1,1-1-1,-1 1 0,0-1 1,0 0-1,0 1 1,0 0-1,0-1 1,0 1-1,0 0 1,1-1-1,-1 1 1,0 0-1,-2 0 1,-2-1 3,3 1-7,1-1 0,-1 1 0,0 0 0,1 0 0,-1 0 0,0 0 0,1 0 0,-1 0 0,0 1 0,1-1 0,-1 1 0,0-1 0,1 1 0,-1-1 0,1 1 0,-3 1 0,-10 6 7,0-1 0,1 2 0,0 0 0,-14 13 0,21-16-8,0-1 1,0 2-1,0-1 1,1 1-1,0-1 1,1 1-1,-1 1 1,1-1-1,1 0 1,-4 10-1,6-14 0,1 0 0,0 0 0,-1 0-1,1 1 1,1-1 0,-1 0 0,0 0-1,1 0 1,-1 0 0,1 0 0,0 0-1,0 0 1,0 0 0,1 0-1,-1-1 1,1 1 0,2 4 0,0-2-21,-1-1 0,0 0 0,1 0 0,0 0 0,0 0 0,0-1 0,0 1 0,0-1 0,9 5 0,-5-5-254,1 0 0,-1 0 1,1 0-1,0-1 0,16 2 1,2-4-99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2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49 3200,'35'-48'1964,"-34"65"-1668,-1-13-257,0-1-1,0 1 0,-1 0 1,1 0-1,-1-1 0,0 1 1,1 0-1,-4 6 0,-13 66-86,3 1 0,-6 118 0,17-168-2347,1-3 985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3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4 169 4672,'-1'-4'-33,"0"0"29,1 0-1,-1 1 1,1-1 0,0 0 0,0 0-1,0 0 1,0 1 0,0-1-1,1 0 1,0 1 0,0-1-1,0 0 1,0 1 0,1-1 0,-1 1-1,1-1 1,0 1 0,0 0-1,0 0 1,0 0 0,4-4-1,3 1-3,0-1-1,0 1 0,1 1 0,0 0 0,0 0 0,0 1 0,0 1 0,1-1 0,15-2 0,100-11-368,-11 5-1347,-78 9 1226</inkml:trace>
  <inkml:trace contextRef="#ctx0" brushRef="#br0" timeOffset="1">1011 86 3188,'0'0'539,"-14"5"-447,-12 6-32,0 0-1,0 2 1,2 1-1,-45 33 1,60-41-55,0 1 0,1 1 0,-1 0 0,2 0-1,-1 0 1,1 1 0,1 0 0,0 1 0,0-1 0,1 1 0,-8 18 0,13-24-10,-1-1 0,1 1 0,0-1 0,0 1 0,0-1 0,0 1 0,1-1 0,-1 1 0,1-1 1,0 0-1,0 1 0,0-1 0,1 0 0,-1 0 0,1 0 0,-1 1 0,1-2 0,0 1 0,0 0 0,1 0 0,-1-1 0,1 1 1,-1-1-1,1 0 0,5 4 0,0 0-188,0-1 0,1 0 1,-1 0-1,1-1 0,0 0 1,0-1-1,0 0 0,10 2 1,15-2-266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5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35 3224,'-5'-20'51,"4"16"26,0 1 104,-4-4-320,5 7 169,0 0 1,0 0-1,0 0 0,0 0 0,-1 0 0,1 0 0,0 0 0,0 0 1,0 0-1,-1 0 0,1 0 0,0 0 0,0 0 0,0 0 1,0 0-1,-1 0 0,1 0 0,0 0 0,0 0 0,0 0 1,0 1-1,-1-1 0,1 0 0,0 0 0,0 0 0,0 0 0,0 0 1,0 1-1,0-1 0,0 0 0,-1 0 0,1 0 0,0 0 1,0 1-1,0-1 0,0 0 0,0 0 0,0 0 0,0 0 1,0 1-1,0-1 0,0 0 0,0 0 0,0 0 0,0 1 0,0-1 1,0 0-1,-21 81 717,-21 166 0,14 99 51,11-107-386,0-71 97,17-166-492,-1 0 1,1-1-1,0 1 1,-1 0-1,1-1 1,-1 1-1,0-1 1,1 1-1,-1-1 1,0 1-1,0-1 1,0 0-1,0 1 1,0-1-1,-2 2 1,-5 8 187,2-15-195,-18-15 3,17 10-3,-70-193-13,61 156-4,0 2-43,15 42 24,1 13-94,0-5 120,0 8-5,0 0 0,1 1 0,0-1-1,2 0 1,5 24 0,-6-32 31,0-1 0,0 1 0,1-1 0,-1 1 0,1-1 0,0 0 0,1 0 0,-1 0 0,1 0 0,0-1 0,0 0 0,0 1 0,1-2 0,0 1 0,0 0 0,0-1 0,0 0 0,0 0 1,0 0-1,1-1 0,-1 0 0,1 0 0,0 0 0,0-1 0,0 0 0,-1 0 0,1 0 0,0-1 0,0 0 0,0 0 0,0 0 0,0-1 0,8-1 0,-1-1-77,-1 0 1,1-1 0,-1 0-1,0-1 1,0-1-1,19-11 1,61-49-2956,-70 49 1406,4-3-806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09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49 5481,'-18'-20'-321,"14"16"47,4-16-146,0 16 1889,-3 14-1397,-28 126 241,23-50-85,5-14-28,3-68-99,2 1 45,-2-5-136,0 1 0,-1-1-1,1 0 1,0 1 0,0-1 0,0 0 0,0 1 0,0-1 0,0 0 0,0 1-1,0-1 1,1 0 0,-1 1 0,0-1 0,0 0 0,0 1 0,0-1 0,0 0 0,0 1-1,1-1 1,-1 0 0,0 1 0,0-1 0,0 0 0,1 0 0,-1 1 0,0-1 0,1 0-1,-1 0 1,0 0 0,0 1 0,1-1 0,-1 0 0,0 0 0,1 0 0,-1 0-1,0 0 1,1 0 0,-1 0 0,0 1 0,1-1 0,-1 0 0,0 0 0,1 0 0,-1 0-1,0-1 1,1 1 0,-1 0 0,0 0 0,1 0 0,-1 0 0,0 0 0,1 0-1,-1 0 1,0-1 0,1 1 0,-1 0 0,13-7 5,-9 5-6,1 0-1,-2 0 1,1-1-1,0 0 1,0 1-1,-1-1 1,1 0 0,-1-1-1,5-5 1,-1 1-3,5-4-145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0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24 5288,'0'0'-36,"0"-4"72,0-12 51,0 12 1389,-2 19-1298,-3 11-58,-1-1 1,0 0 0,-18 40 0,-17 13 323,-84 117-1,124-194-431,-1 2 26,0 1 0,-1-1 0,1 1 0,-1-1 0,0 0 0,0 0 0,0 0 0,0 0 0,0-1 0,-7 5 0,8-16-8,1 4-27,0 1 1,1 0-1,-1-1 1,1 1-1,0-1 1,0 1-1,0-1 0,1 1 1,-1-1-1,1 1 1,0 0-1,0-1 1,1 1-1,-1 0 1,4-5-1,15-29 38,2 2-1,1 1 1,3 0-1,0 2 1,2 1 0,1 1-1,64-51 1,-92 81-40,43-26 65,-42 26-58,0 0 1,0 0 0,0 0 0,0 0-1,1 0 1,-1 1 0,0-1 0,0 1-1,1 0 1,-1-1 0,0 1 0,0 0-1,1 0 1,-1 0 0,0 1 0,0-1-1,1 1 1,-1-1 0,0 1 0,0 0-1,0-1 1,3 3 0,0 1 9,0 1-1,0 0 1,-1 0 0,1 0 0,-1 1 0,0 0-1,-1 0 1,1 0 0,-1 0 0,-1 0-1,1 0 1,-1 1 0,0-1 0,2 12 0,29 192 241,8 39-5537,-35-217 2379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0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1 447 6577,'2'-8'-86,"1"-1"0,0 1-1,1 0 1,0 0 0,1 0 0,-1 1 0,1 0 0,1 0 0,-1 0 0,1 0 0,0 1 0,1 0 0,0 0 0,0 1 0,15-10 0,8-2-127,1 2 0,57-21 0,-63 26 52,113-42-128,140-77-1,-161 65 2760,-115 63-1922,-1 2-509,0 0 0,1 0-1,-1 0 1,1 0 0,0 0 0,-1 0 0,1 0 0,0 0 0,-1-1 0,1 1 0,2 0 0,1 0 45,-4-1-77,-1 0 1,0 0-1,1 0 1,-1 1-1,0-1 1,1 0-1,-1 0 1,0 0-1,0 0 1,1 1-1,-1-1 1,0 0-1,0 0 1,1 0-1,-1 1 1,0-1-1,0 0 0,1 0 1,-1 1-1,0-1 1,0 0-1,0 1 1,0-1-1,0 0 1,0 1-1,1-1 1,-1 0-1,0 1 1,0-1-1,0 0 1,0 1-1,0-1 1,0 1-1,5 47 429,-2 1 0,-3 62-1,-17 105-87,7-108-833,9-97 157,0 1-1,-1-1 0,0 0 1,0 0-1,-8 19 1,-7-20-4659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1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0 159 5420,'2'-10'23,"0"-1"-1,0 1 1,1-1-1,0 1 1,1 0-1,0 1 1,0-1-1,10-14 1,-11 20 25,0-1 0,1 1 1,0 0-1,0 1 1,0-1-1,0 1 0,0 0 1,1 0-1,0 0 0,-1 0 1,1 1-1,0 0 1,0 0-1,0 0 0,0 1 1,1-1-1,-1 1 1,10 0-1,-5 0 38,1 1 0,0 0 1,-1 1-1,1 0 0,-1 1 1,0 0-1,1 0 0,-1 1 0,0 1 1,0 0-1,-1 0 0,1 1 0,15 10 1,-21-12-70,0 0 0,-1 0 0,1 0 0,-1 0-1,0 1 1,0-1 0,0 1 0,0 0 0,-1 0 0,1 0 0,-1 0 0,0 1 0,0-1 0,-1 0 0,1 1 0,-1 0 0,0-1 0,0 1 0,-1 0 0,1-1 0,-1 1 0,0 0 0,0-1 0,-1 1 0,1 0 0,-1-1 0,0 1 0,0 0 0,-1-1 0,0 1 0,1-1-1,-6 8 1,3-3-112,-2 0-1,1-1 1,-1 1-1,0-1 1,-1 0-1,0-1 1,0 1-1,-1-1 1,-9 6-1,-2 0-1079,-1-1 0,-40 18 0,28-13-798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1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0 5593,'0'0'38,"5"5"92,-1-1-64,-1 0-1,1 0 1,-1 1 0,0-1-1,0 1 1,0 0-1,-1 0 1,0 0-1,0 0 1,0 1 0,0-1-1,-1 0 1,0 1-1,0-1 1,0 10 0,3 84 1007,-12 131 0,6-200-957,0-1-17,-2 0 0,-8 33 1,9-48-212,-1 0 0,-1 0 0,0 0 1,-1-1-1,-1 0 0,-8 14 1,14-26 72,1 0 0,-1 0 1,0 0-1,0-1 1,0 1-1,0 0 0,0 0 1,0-1-1,0 1 0,0 0 1,0-1-1,0 0 0,0 1 1,0-1-1,-1 1 0,1-1 1,-2 0-1,1 1-84,-3 1-343,1-7-31,0-2 217,0 0-1,0 1 0,0-1 0,1-1 1,0 1-1,1 0 0,0-1 0,0 0 1,0 1-1,0-11 0,-3-25-1582</inkml:trace>
  <inkml:trace contextRef="#ctx0" brushRef="#br0" timeOffset="1">0 392 5208,'3'-26'69,"0"-1"-1,2 1 1,1 0-1,2 0 0,16-39 1,-18 50 103,2 1 0,0 0 1,0 0-1,1 0 0,1 2 1,0-1-1,1 1 0,1 0 0,-1 1 1,22-15-1,-28 23-112,0 0-1,1 0 1,-1 1 0,1-1 0,-1 1-1,1 0 1,0 0 0,0 1 0,0 0-1,0 0 1,0 0 0,0 1-1,0 0 1,0 0 0,0 1 0,0-1-1,0 1 1,0 0 0,8 4-1,-10-4-38,0 1 0,0 0 0,-1 0 0,1 0 0,-1 0-1,0 0 1,0 1 0,0 0 0,0-1 0,0 1-1,0 0 1,-1 1 0,1-1 0,-1 0 0,0 1-1,0-1 1,0 1 0,-1 0 0,1-1 0,-1 1-1,0 0 1,0 0 0,0 0 0,0 0 0,-1 0-1,0 0 1,1 0 0,-2 0 0,1 0 0,-1 5 0,0 1-124,-1-1 1,0 0 0,-1 0 0,1 0 0,-2 0 0,1 0 0,-1 0 0,-1-1 0,0 0 0,0 0-1,-7 9 1,4-8-560,0-1-1,0 0 0,0 0 1,-1-1-1,-12 8 0,5-5-1633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22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2276,'53'5'40,"-4"0"4,-3 0 4,-4-1-8,-2 1-8,8-1-8,5 2-4,3 1 8,5-3-16,7 6 4,9-1-24,32 6-60,-3-4-116,-3 0-328,6-2-104,0 1 208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1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63 6069,'2'-3'-10,"-1"2"40,0 0 1,0 0-1,1-1 0,-1 1 0,0 0 1,0 0-1,-1-1 0,1 1 0,0-1 1,0 1-1,-1 0 0,1-1 0,-1 1 1,1-1-1,-1 0 0,0 1 0,1-1 0,-1 1 1,0-1-1,0 1 0,0-1 0,-1-3 1,-1 3 8,1 1-16,0-1 0,0 1-1,0 0 1,0 0-1,0-1 1,0 1-1,1-1 1,-1 1-1,0-1 1,1 1-1,-1-1 1,0-2-1,-5 10 87,-1-1-72,4-3-26,0 0 1,1 0 0,-1 0-1,1 0 1,0 0 0,0 0-1,0 1 1,0-1-1,0 1 1,0 0 0,1-1-1,-1 1 1,-1 5-1,1-1 13,0-1 1,1 1-1,0 0 0,1 0 0,-1-1 0,1 1 0,0 0 0,1 0 0,-1 0 0,2-1 0,-1 1 0,3 7 0,2 1 12,0 0 0,1 0-1,16 24 1,-18-29-22,0 0 0,0 0 1,-1 0-1,-1 0 0,3 12 1,-6-18-19,1 0 0,-1 0-1,-1 0 1,1 1 0,0-1 0,-1 0 0,0 0 0,0 0 0,0 0 0,0 0 0,-1 0 0,0 0 0,1 0 0,-1 0 0,-1-1-1,1 1 1,-1-1 0,1 1 0,-1-1 0,0 0 0,-5 4 0,-2 2-203,-1-1 0,1 0 0,-1 0 0,-1-1 0,-17 8 0,12-9-726,0 0 0,-25 6 0,0-3-1017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5689,'0'0'486,"4"-5"-236,11-16-21,-11 16 126,-4 5-321,1 0 0,-1 0 0,1 0 0,-1 0 0,1 0 0,-1 1 0,1-1 1,0 0-1,-1 0 0,1 0 0,-1 1 0,1-1 0,-1 0 0,1 1 0,-1-1 1,0 0-1,1 1 0,-1-1 0,1 0 0,-1 1 0,0-1 0,1 1 0,-1-1 1,0 1-1,1-1 0,-1 1 0,0 0 0,3 22 249,-13 33-110,4-29-238,1 1 0,2-1 0,1 1 0,2 46 0,3-35-2094,10 43 0,-8-58 238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2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1 319 6017,'4'-16'173,"2"0"1,0 0-1,0 0 1,2 1-1,0 0 1,0 0-1,1 1 1,1 0-1,22-23 1,-12 17-42,0 1 0,2 0 0,0 2 0,1 0 0,28-14 0,-45 27-219,-1 2 0,0-1-1,1 1 1,-1 0 0,1 0 0,0 0-1,0 1 1,-1-1 0,1 2-1,12-1 1,-15 1-80,0 0-1,0 1 1,0 0-1,0-1 1,0 1-1,0 0 1,-1 0-1,1 1 0,0-1 1,-1 1-1,1-1 1,-1 1-1,1 0 1,-1 0-1,0 0 1,0 0-1,0 0 1,0 1-1,0-1 1,0 1-1,-1-1 1,1 1-1,1 3 1,3 12-1541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3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17 755 4920,'-17'19'1613,"21"-29"-554,-1 5-1045,-1 0-1,2 1 0,-1 0 0,0-1 0,1 1 0,0 1 0,0-1 1,7-5-1,133-69-3844,-106 59 1807</inkml:trace>
  <inkml:trace contextRef="#ctx0" brushRef="#br0" timeOffset="1">785 46 6045,'20'-45'3775,"-65"180"-2914,-25 91-46,49-125-1440,-13 138 0,33-222 120,1 1 0,3 22 0,4 8-3276,-3-30 687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3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91 7249,'6'-13'-63,"-4"10"62,0-1 0,0 0 0,0 1 0,-1-1 0,1 0 0,-1 0 0,0 0 0,0 0 1,1-6-1,-5 5 17,-8-14 12,10 18-27,1 1 0,-1-1 0,1 0 0,-1 1 1,1-1-1,-1 1 0,0-1 0,1 1 0,-1-1 1,0 1-1,1-1 0,-1 1 0,0 0 0,0-1 0,1 1 1,-1 0-1,0 0 0,0-1 0,1 1 0,-1 0 1,0 0-1,0 0 0,0 0 0,0 0 0,1 0 0,-3 0 1,0 0-8,-5 4-135,3-1 98,1-2 4,0 1 0,0 0 0,0 0 0,1 0 0,-1 0 1,1 1-1,0-1 0,0 1 0,0 0 0,0 0 0,0 0 0,0 0 1,1 1-1,-1-1 0,1 1 0,0 0 0,-2 5 0,3-4-12,0 0-1,0 0 1,0 0-1,1 0 1,0 1-1,0-1 0,0 0 1,1 0-1,0 0 1,0 0-1,0 0 1,3 8-1,2-1 63,0 0 0,1 0 0,1 0-1,16 18 1,14 23 277,-28-39-217,-8-11-55,0-1 1,0 0 0,0 1-1,0 0 1,0-1 0,-1 1-1,1 0 1,-1 0 0,0 0-1,0 0 1,0 0 0,0 0-1,0 0 1,-1 0 0,1 0 0,-1 0-1,0 1 1,0 4 0,-2-2-32,0-1 0,0 0 0,-1 0 1,1 0-1,-1 0 0,0 0 1,-1 0-1,1-1 0,-1 1 0,0-1 1,0 0-1,0 0 0,0-1 1,-1 1-1,0-1 0,1 0 0,-1 0 1,0-1-1,-1 1 0,-4 1 0,-13 4-723,0-2 0,0 0-1,-39 4 1,25-5-566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5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47 4164,'51'-47'1171,"-59"54"-995,-6 8-3,0 0 0,0 1 0,2 1-1,0 0 1,1 0 0,-10 22 0,14-23-65,1 1 0,1 0 0,0 1 1,1-1-1,1 1 0,1 0 0,0-1 0,2 30 1,0-39-82,1 0 0,0 0 0,1 0 0,0 0 0,0 0 1,0-1-1,1 1 0,1-1 0,-1 0 0,1 0 0,0 0 1,1 0-1,0 0 0,0-1 0,0 0 0,0 0 0,1-1 0,0 1 1,1-1-1,-1-1 0,11 7 0,-13-9-15,0 0-1,0-1 0,0 1 1,0-1-1,0 0 1,1 0-1,-1 0 1,0-1-1,1 1 1,-1-1-1,0 0 1,1 0-1,-1-1 1,0 1-1,1-1 1,-1 0-1,0 0 1,0-1-1,0 1 0,0-1 1,0 0-1,0 0 1,0 0-1,0 0 1,-1-1-1,1 0 1,-1 1-1,4-5 1,2-2 0,-1 1 1,0-2 0,-1 1-1,0-1 1,0 0 0,-1 0-1,0-1 1,-1 0 0,6-15-1,-6 11-6,-1-1-1,-1 1 1,0 0-1,-1-1 1,0 0-1,-1 0 1,-1 1-1,-1-1 1,0 0-1,-1 0 0,0 1 1,-2-1-1,0 1 1,0 0-1,-1 0 1,-8-15-1,1 13-6,-8 0-5,2 8-1,10 7-1,0 1-1,0 0 1,0 1-1,0 0 1,0 0-1,0 1 1,0 0-1,0 0 1,1 1-1,-1 0 1,0 0-1,1 1 1,-1 0-1,1 0 1,0 0-1,-13 10 1,7-5-40,1 1 0,0 0 1,0 1-1,1 1 0,1 0 1,0 0-1,0 1 0,-9 15 1,14-17 33,0-1 1,1 1-1,0 1 1,1-1-1,0 1 1,1-1-1,0 1 1,1 0-1,0 0 1,0 0-1,1-1 1,1 1-1,0 0 0,4 19 1,5 11 84,1-1-1,24 55 1,-34-91-67,8 19 49,1-1-1,1 0 1,1-1-1,0 0 0,2 0 1,27 30-1,-39-49-3,1 0 0,-1 0 0,1-1 0,0 1-1,-1-1 1,1 0 0,0 1 0,0-1 0,5 1-1,-7-2-52,3 1 175,2-6-7,2-1-121,-1 0 1,0 0-1,0-1 1,-1 0 0,0 0-1,0-1 1,-1 1 0,0-1-1,0-1 1,6-14 0,-5 7-11,-1-1 0,0 0 0,-1-1 0,-1 1 0,-1-1 0,0-32 0,-2 37-586,0 0 1,-1 0 0,-1 1 0,0-1 0,-1 0 0,0 1 0,-1 0-1,-1-1 1,-11-21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5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60 6765,'16'-57'401,"-15"54"372,-2 14-641,-1 3-107,-17 173 538,20-127-1917,16 107 0,-15-162-544,3 11-299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5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0 337 5965,'11'-40'459,"2"1"1,1 0-1,37-68 1,-6 12 438,-41 79-596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7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98 230 5705,'-79'9'-183,"75"-9"207,2 0 92,-10 2-180,12-2 79,0 0 0,0 0 0,0 0 1,0 0-1,0 0 0,0 0 1,1 0-1,-1 0 0,0 1 1,0-1-1,0 0 0,0 0 0,0 0 1,0 0-1,0 0 0,0 0 1,0 0-1,0 0 0,1 0 1,-1 0-1,0 0 0,0 1 0,0-1 1,0 0-1,0 0 0,0 0 1,0 0-1,0 0 0,0 0 1,0 0-1,0 1 0,0-1 0,0 0 1,0 0-1,0 0 0,0 0 1,0 0-1,0 0 0,0 0 1,0 1-1,0-1 0,0 0 0,0 0 1,0 0-1,0 0 0,-1 0 1,1 0-1,0 0 0,0 1 1,23 5 19,0-1 0,0-1 0,0 0 0,38-1 0,106-6 41,287-50 42,-5-37 29,-1 1-249,-277 62-2869,-141 22 1021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18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4 165 4928,'-3'0'78,"10"2"-16,29 5 32,63 10 132,453 6 906,-518-23-995,69-8 0,-99 7-203,2-2-90,-5 3 132,-1 0 0,0 0 0,1 0 0,-1 0 0,1 0 0,-1 0 0,0 0 0,1 0 0,-1 0 0,0 0 0,1 0 0,-1-1 0,1 1 0,-1 0 0,0 0 0,1 0-1,-1-1 1,0 1 0,1 0 0,-1 0 0,0-1 0,0 1 0,1 0 0,-1 0 0,0-1 0,0 1 0,1 0 0,-1-1 0,0 1 0,0 0 0,0-1 0,0 1 0,1-1 0,-1-2-53,1 0 1,-1 0 0,0 0-1,0 0 1,0 0 0,0 0-1,-1 0 1,1 0 0,-1 1-1,0-1 1,1 0 0,-1 0-1,-1 0 1,1 1 0,0-1 0,-1 0-1,-2-4 1,-8-12-239,1 2 385,0 2 1,-1 0-1,-1 0 1,-19-16 0,6 4 1993,35 33-1901,12 8-103,5 3 153,-1 1 0,36 31 0,-56-44-204,1 1-1,-1-1 1,0 1-1,0 0 0,-1 0 1,0 0-1,0 1 1,0-1-1,-1 1 0,0 0 1,0 0-1,-1 1 0,0-1 1,0 0-1,0 1 1,0 9-1,-5-5-262,-1-2 30,-1-1 0,0 0 1,0 0-1,0 0 0,-1 0 0,-1-1 0,1 0 0,-1-1 1,-10 9-1,-17 10-1380,1 1 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20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1316,'-70'9'984,"67"-8"-857,-1-1 12,-14 3 7,14-2 158,0-1-166,2 2 718,10 1-345,30 4-199,57 5-199,378 13-302,479-36 0,-558-20-1881,-271 17 1428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0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83 4628,'0'0'451,"3"-4"-241,-1 1-57,0-1-1,1 1 1,-1-1-1,-1 0 1,1 0-1,0 0 1,1-7-1,-3 7 741,-3-1-706,1 2-139,0 2-28,1-1 0,0 1-1,0 0 1,0-1 0,0 1-1,0-1 1,0 0-1,0 1 1,0-1 0,1 0-1,-1 1 1,0-4 0,-3 4 110,-12-4-21,12 4 4,-4 3-11,-9 3-53,-1 2-1,1-1 0,0 2 0,1 0 0,0 1 0,0 1 1,1 1-1,0 0 0,1 0 0,0 2 0,1-1 0,-23 30 0,33-37-32,0 0 0,1 0 0,-1 0 0,1 0 0,0 0 0,0 1 0,1-1 0,-1 1 0,1-1 0,1 1 0,-1 0 0,1-1 0,0 1 0,0 0 0,1 6 0,1-2 6,0 0 0,0-1 0,1 1 0,0 0 0,0-1 0,1 0 0,8 13 1,-6-12-71,1 0 1,0 0 0,0 0 0,1-1 0,1 0-1,0 0 1,0-1 0,0-1 0,1 1 0,19 10 0,-20-14-111,0 0 1,0-1-1,0 0 1,0 0 0,1-1-1,-1 0 1,1-1 0,-1 0-1,1 0 1,0-1-1,-1-1 1,1 1 0,-1-1-1,14-4 1,25-6-2511,-23 4 666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69 5164,'-7'-12'30,"6"7"123,-1 1 0,0 0 0,-1 0 0,1 0 0,-1 0 0,0 0 0,0 1 0,-6-6 0,8 7-120,-1 1 2,1 0-1,0 0 0,-1-1 0,1 1 1,-1 0-1,1 0 0,-1 0 0,0 0 1,1 1-1,-1-1 0,0 0 0,0 1 1,0-1-1,1 1 0,-1 0 0,0-1 1,0 1-1,0 0 0,0 0 0,0 0 1,-2 1-1,-5 1 41,0 1 0,0 0 0,0 0-1,0 1 1,1 0 0,-1 1 0,1 0 0,0 0 0,1 0-1,-1 1 1,-6 7 0,5-2-10,1 0-1,1 0 1,-1 1-1,2 0 1,0 0-1,0 0 1,1 1-1,0 0 1,-3 18-1,8-29-57,-1 0 0,1 0-1,0 0 1,-1 0 0,1 0-1,0 0 1,0 0 0,1 0-1,-1 0 1,0 1-1,1-1 1,-1 0 0,2 3-1,0 3 13,-1-3-36,0 1 1,0 0-1,1-1 0,0 1 1,0-1-1,0 0 1,1 0-1,0 0 0,0 0 1,0 0-1,1 0 1,-1-1-1,1 1 0,0-1 1,0 0-1,1 0 1,-1-1-1,7 5 0,-4-4-356,0 0-1,0-1 1,1 0-1,-1 0 0,1 0 1,-1-1-1,1 0 0,0-1 1,0 0-1,0 0 1,0 0-1,9-1 0,9-3-1610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1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3 229 5705,'0'0'168,"-2"2"45,24-1 1725,19-3-2026,329-13-191,-367 15 226,0-1 0,0 1 0,0 0-1,0-1 1,0 0 0,0 0 0,0 0 0,4-2 0,14-3-485,-21 2 346,0-14 12,0 14 9,-4-2 29,-79-121 1568,74 105 90,11 21-1484,0 0 0,-1 1-1,1-1 1,0 0 0,-1 0-1,1 0 1,-1 0 0,1 0-1,-1-1 1,0 1 0,1 0-1,1-3 1,-2 3 20,3-2 174,3 5-6,0 1-160,-1 1 1,1-1-1,-1 1 0,1 0 0,-1 1 0,0-1 1,-1 1-1,1 0 0,-1 1 0,0-1 0,-1 1 1,1 0-1,-1 0 0,0 0 0,0 1 0,3 8 1,-6-8-97,1 0 0,-1 0 0,0 0 0,0 1 0,-1-1 0,0 0 0,0 1 0,-1-1 1,0 0-1,0 0 0,-1 1 0,-4 11 0,3-12-429,0 0-1,0 0 1,-1 0 0,1 0-1,-2-1 1,1 1 0,-1-1-1,0 0 1,0 0 0,0-1-1,-11 8 1,-1-1-2460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2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53 7149,'4'-2'-5,"1"1"0,-1-1 0,0 0 0,0 0 0,0 0 0,5-4 0,-4-6 29,-4 8-28,0 1 7,-9 2-98,-23-4-20,17 7-53,0 4 18,0 2 0,1 0 1,0 1-1,0 0 0,-12 11 0,18-13 63,0-1 0,1 1-1,-1 1 1,1-1 0,1 1 0,-1 0 0,1 0 0,1 1 0,-1-1 0,-2 10 0,6-15 86,0-1 1,1 1-1,0 0 1,-1-1-1,1 1 1,0 0-1,0-1 1,0 1-1,0 0 1,1-1-1,-1 1 1,1 0-1,0-1 1,-1 1-1,1-1 1,0 1-1,1-1 1,-1 1-1,0-1 1,1 0-1,-1 0 1,1 0-1,0 0 1,0 0-1,-1 0 1,1 0-1,3 2 1,-2-2 29,1 0 0,-1 0 1,1 0-1,-1-1 0,1 1 0,0-1 1,-1 1-1,1-1 0,0-1 1,0 1-1,0 0 0,0-1 1,0 0-1,0 0 0,0 0 1,0 0-1,0-1 0,6-1 1,0-1 50,1-1 1,-1 0 0,0-1-1,-1 1 1,1-2 0,-1 0-1,0 0 1,0 0 0,-1-1 0,0-1-1,0 1 1,0-1 0,-1-1-1,-1 1 1,1-1 0,-1 0 0,8-18-1,-9 17 13,22-54 458,-26 61-475,-1 6-293,0 1 199,1-1 1,-1 0 0,1 0 0,0 0 0,-1 0 0,1 0 0,1 0 0,1 5 0,1 0-20,-2-2 17,0-1-1,0 0 0,1 0 0,0 0 0,0 0 1,0-1-1,1 1 0,-1-1 0,1 0 0,0 0 1,0 0-1,1 0 0,-1-1 0,1 0 0,0 0 1,0 0-1,0 0 0,0-1 0,0 0 0,0 0 1,1 0-1,-1-1 0,1 0 0,-1 0 0,8 0 1,-6 0 32,1-1 1,0 0-1,0-1 1,0 0-1,0 0 1,11-4-1,-14 4 20,0 0 0,1-1 0,-1 0 1,0 0-1,0-1 0,-1 1 0,1-1 0,0 0 0,-1 0 0,0-1 0,6-5 0,-5 2 73,0 0 1,-1-1 0,0 0-1,0 0 1,0 0 0,-1 0-1,-1 0 1,1-1 0,1-12-1,-4 18 97,1-3-26,0-14-31,0 14 680,2 19-701,-2-9-118,30 144 399,-10 130-2774,-23-253-973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2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0 201 6637,'3'-21'358,"1"1"0,1-1 1,0 1-1,14-31 0,-17 46-294,0 1 0,1 0 0,-1 0-1,1 0 1,0 0 0,0 0 0,0 0 0,1 1 0,-1-1 0,1 1-1,0 0 1,0 0 0,0 1 0,0-1 0,1 1 0,-1 0-1,1 0 1,-1 0 0,1 1 0,-1 0 0,1-1 0,0 2-1,0-1 1,0 0 0,0 1 0,6 0 0,-5 1-34,-1-1 0,1 1 1,-1 0-1,0 1 0,0-1 0,1 1 1,-1 0-1,0 0 0,-1 1 0,1-1 1,0 1-1,-1 0 0,1 1 0,-1-1 0,0 1 1,0 0-1,0-1 0,-1 2 0,0-1 1,1 0-1,-1 1 0,-1-1 0,4 8 1,-4-8-28,-1-1 1,0 1 0,0 0 0,0 0 0,0 0-1,0 0 1,-1 0 0,0 0 0,0 0-1,0 0 1,0 0 0,-1 0 0,1 0-1,-1 0 1,0 0 0,0 0 0,-1 0-1,1 0 1,-1-1 0,0 1 0,0 0 0,0-1-1,0 0 1,0 1 0,-1-1 0,-4 4-1,0 0-255,-2 1 0,1-2 0,-1 1-1,0-1 1,0-1 0,-1 1-1,0-2 1,-14 6 0,-2-5-2527,20-4 1891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2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7137,'5'0'157,"13"-2"3,-13 2-3,-2 0-83,1 0-1,-1 1 0,1-1 0,-1 1 0,1-1 0,-1 1 0,0 0 1,1 1-1,-1-1 0,0 0 0,0 1 0,0 0 0,0 0 0,0 0 0,0 0 1,3 3-1,-2-1 29,0 1 0,0 0 1,-1 0-1,0 0 1,0 0-1,0 1 0,0-1 1,3 11-1,0 7 158,-1 0 1,-1 1-1,2 41 1,-5-52-199,2 9-183,-2 1 0,0-1 0,-2 1-1,0 0 1,-2-1 0,0 1-1,-1-1 1,-8 22 0,-5-16-1233,16-27 1111,1 0 1,-1-1-1,0 1 1,0 0-1,1 0 0,-1-1 1,0 1-1,0 0 0,0-1 1,0 1-1,0-1 1,0 1-1,0-1 0,0 0 1,0 1-1,-2-1 0</inkml:trace>
  <inkml:trace contextRef="#ctx0" brushRef="#br0" timeOffset="0.51">48 216 6197,'4'-21'286,"2"0"1,0 1 0,17-40-1,-19 53-119,-1 1-1,1 0 0,0-1 0,0 1 1,1 1-1,0-1 0,0 1 0,0 0 1,1 0-1,0 0 0,0 1 0,0-1 0,0 2 1,13-7-1,-13 8-62,1 0 1,1 1-1,-1-1 0,0 1 1,0 1-1,0-1 0,1 1 1,-1 1-1,0-1 0,0 1 1,13 3-1,-16-3-78,0 0 0,1 1 0,-1-1 1,0 1-1,0 0 0,0 0 0,0 0 0,0 0 0,0 1 0,-1-1 1,1 1-1,-1 0 0,0 0 0,1 0 0,-2 1 0,1-1 0,0 1 1,-1 0-1,1-1 0,-1 1 0,0 0 0,0 1 0,-1-1 1,1 0-1,-1 0 0,0 1 0,0-1 0,-1 1 0,1 4 0,-1-2-161,-1 0 0,0 0 0,0 0-1,-1 0 1,1-1 0,-2 1-1,1-1 1,-1 0 0,0 1-1,0-1 1,0 0 0,-1-1 0,0 1-1,0-1 1,-1 1 0,0-1-1,0-1 1,-7 7 0,-23 13-4020,17-15 863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3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73 7197,'-5'-6'29,"-13"-18"77,14 19 249,-20-25 461,22 28-646,-4 1-16,1-1-138,-1 1 1,1 0 0,-1 1-1,0-1 1,0 1-1,1 0 1,-1 1 0,0-1-1,1 1 1,-1 0-1,1 1 1,-1-1-1,1 1 1,-1 0 0,1 1-1,-6 3 1,5-3-62,1 1 0,-1 0 1,1 1-1,0 0 0,1-1 1,-1 1-1,1 1 0,0-1 1,0 1-1,-5 10 0,8-13 35,0-1 0,0 1 0,1 0 0,0 0-1,-1 0 1,1-1 0,0 1 0,0 0-1,0 0 1,1 0 0,-1-1 0,1 1 0,0 0-1,-1 0 1,1-1 0,0 1 0,3 3-1,0 2 40,0 0 0,1 0 0,10 14 0,1-4 87,-9-10-48,0-1 0,-1 1-1,0 0 1,0 0 0,-1 0-1,0 1 1,0 0 0,-1 0-1,5 16 1,-9-23-58,0 0-1,0 0 0,0 0 1,0 0-1,-1 0 0,1 0 1,-1 0-1,1 0 0,-1 0 1,0 0-1,0-1 0,0 1 1,0 0-1,0 0 0,0-1 1,0 1-1,0-1 0,-1 1 1,1-1-1,-1 0 0,1 1 1,-4 1-1,-34 21-86,29-20-147,0-1 0,1 0 0,-2 0 0,1-1-1,-11 2 1,-25-2-3406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3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1 236 6233,'0'0'-170,"1"4"32,0-3 136,-1 1 1,1-1-1,0 0 1,-1 0 0,1 0-1,0 0 1,0 1 0,0-1-1,0 0 1,0 0 0,0-1-1,0 1 1,0 0 0,0 0-1,0 0 1,0-1-1,1 1 1,-1-1 0,0 1-1,1-1 1,-1 1 0,0-1-1,1 0 1,1 1 0,39-2 272,-28-1-216,133-6 921,96-10 485,-239 17-1473,1 0 1,-1 0-1,1 0 0,-1-1 1,0 1-1,6-4 0,-8 4-4,-1 1-1,0-1 1,0 0-1,0 0 1,0 1 0,0-1-1,0 0 1,0 0-1,0 0 1,0 0-1,0-1 1,0 1-1,0 0 1,-1 0 0,1 0-1,-1-1 1,1 1-1,-1 0 1,1-1-1,-1 1 1,0 0 0,1-1-1,-1 1 1,0 0-1,0-3 1,-2-8-60,-1 0 0,-1 1 0,1-1-1,-2 0 1,0 1 0,-8-14 0,-4-5 498,-24-31-1,39 59 523,11 2-749,26 1 11,-34-1-194,0 0 1,0 0 0,0 0-1,0 0 1,0 0 0,0 1-1,0-1 1,0 0 0,0 0-1,0 1 1,0-1 0,-1 1-1,1-1 1,0 0 0,0 1-1,1 0 1,12 8 105,0 1-1,0 1 1,-1 0 0,-1 0 0,0 1-1,0 1 1,-1 0 0,15 24 0,-23-31-169,1-1 1,-1 1 0,-1 0 0,1-1 0,-1 1-1,0 1 1,-1-1 0,1 0 0,-1 0 0,0 1-1,-1-1 1,1 0 0,-1 1 0,-1-1 0,1 0-1,-1 1 1,0-1 0,-1 0 0,1 1 0,-1-1-1,0 0 1,-1 0 0,0-1 0,0 1 0,0 0-1,0-1 1,-7 8 0,5-7-436,-1 0 0,0 0 0,0-1 1,0 0-1,-1 0 0,0 0 0,0-1 0,0 0 1,0 0-1,-11 4 0,-18 6-1983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4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0 5793,'17'0'-91,"0"1"0,-1 0 0,0 1 1,1 0-1,-1 2 0,0 0 0,0 0 1,-1 2-1,1 0 0,-1 0 0,0 2 1,-1 0-1,17 12 0,-9-4 72,-1 0 0,-1 2-1,0 0 1,-2 2 0,0 0 0,-1 1 0,20 31-1,-28-35 30,0 1 0,-1 0 0,-1 0 0,-1 1 0,0 0 0,-2 0 0,0 0 0,-1 1 0,-1-1 0,-1 1 0,0 0 0,-2-1 0,0 1 0,-6 30 0,-8 19 127,-2 0 0,-44 107 0,60-173-133,-24 65 112,-92 278 376,103-292-386,3 1 1,2 0 0,2 0-1,2 92 1,7-102-20,2 0 0,3 0 1,1-1-1,2 0 0,2 0 0,2-1 1,2-1-1,2-1 0,2 0 0,27 43 1,-25-50 10,2-1 0,1 0 1,1-2-1,2-1 0,1-1 1,2-2-1,0-1 0,2-1 0,1-2 1,0-1-1,56 25 0,-32-23 150,1-2-1,1-3 0,1-2 0,0-3 0,1-3 1,1-3-1,110 1 0,-150-9-53,0-2 0,-1-1 0,0 0-1,37-11 1,-57 13 282,-16 9-354,-43 28 55,-93 77 0,86-52-87,2 3-1,3 3 0,3 2 1,4 2-1,-53 93 1,25-17 73,-112 288 0,138-283-81,6 3 0,8 2 1,-23 180-1,40-145 25,9 2 1,14 254 0,20-139 12,4 87 23,-31-5-11,4-354-157,-2 0-1,-1-1 1,-2 0 0,-2 0 0,-1-1-1,-1 0 1,-33 61 0,36-79-107,-2-1 0,0 0-1,-1 0 1,-1-1 0,0-1 0,-1 0 0,-1-1 0,0 0 0,0-1 0,-1-1 0,-1 0 0,0-2 0,0 0 0,-1 0 0,0-2-1,-27 8 1,20-10-303,0 0 0,0-1 0,0-2 0,0 0 0,-1-2 0,-26-3 0,1-3-734,0-2-1,-53-16 0,-58-24-1994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25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9 503 7333,'0'0'-9,"-1"0"1,1 0 0,-1 0-1,1-1 1,-1 1 0,1 0 0,0 0-1,-1 0 1,1-1 0,-1 1-1,1 0 1,0-1 0,-1 1-1,1 0 1,0-1 0,-1 1-1,1 0 1,0-1 0,0 1 0,-1-1-1,1 1 1,0-1 0,0 1-1,0 0 1,0-1 0,0 1-1,-1-1 1,1 1 0,0-1-1,0 1 1,0-1 0,0 1 0,0-1-1,0 1 1,0-1 0,1 1-1,-1-1 1,0 1 0,0 0-1,0-1 1,0 1 0,1-1-1,-1 1 1,0-1 0,0 1 0,1 0-1,0-1 1,1-3 6,1 0 0,0 1 0,0-1-1,0 1 1,1 0 0,-1 0 0,1 1 0,0-1 0,-1 1-1,1-1 1,0 1 0,1 0 0,-1 1 0,0-1 0,1 1 0,-1 0-1,9-2 1,60-1-85,-1 2-1,86 10 0,-83-3-31,69 3-185,249 9-467,-282-17 396,170-23 0,-271 21 351,25-3-107,57-16 0,-84 19 109,0 0 0,-1-1-1,0 0 1,1 0 0,-1-1 0,0 0 0,0 0 0,-1-1 0,0 0 0,1 0 0,-1 0 0,-1-1 0,9-9 0,-13 13 13,0 0 0,-1 0 0,1 0 0,0 0 0,-1 0 0,1 0-1,-1 0 1,1 0 0,-1 0 0,0 0 0,0-1 0,0 1 0,0 0 0,0 0 0,-1 0 0,1 0 0,-1 0 0,1 0-1,-1 0 1,0 0 0,0 0 0,0 0 0,0 0 0,0 1 0,0-1 0,0 0 0,-1 0 0,-1-2 0,-4-3-14,0 0 0,0 1 1,-1-1-1,0 1 0,-8-4 1,-66-35-109,-11-7 121,83 46 121,0-1 1,0-1-1,1 0 0,0 0 0,0-1 0,-8-11 0,14 15 53,0 0 0,0 0 1,1 0-1,-1-1 0,1 1 0,0-1 0,1 0 0,-1 1 0,0-12 1,2 13 145,3 1-28,12-10-23,-15 13-250,0 0 0,1-1 0,-1 1 0,0 0 0,1 0 0,-1 0 0,0-1 0,1 1 0,-1 0 0,0 0 0,1 0 0,-1 0 0,1 0 0,-1-1 0,0 1 0,1 0 0,-1 0 0,1 0 0,-1 0-1,0 0 1,1 0 0,-1 0 0,1 0 0,-1 1 0,0-1 0,1 0 0,0 0 0,18 4 119,-1 1-1,0 1 1,0 0-1,0 2 0,0 0 1,-1 1-1,24 16 1,-19-10-7,-1 0 0,-1 2 0,-1 0 1,0 2-1,22 27 0,-37-41-91,1 1 0,-1 0 0,0 1 0,-1-1 0,1 1 0,-1 0 0,-1 0 0,1 0 0,-1 0 0,0 0 0,-1 0 0,0 0-1,0 1 1,0-1 0,-1 1 0,-1 10 0,-1-8-19,0 0 0,-1 0 0,0 0 0,-1-1 0,0 1 0,-1-1 0,0 0 0,0 0 0,-1 0 0,0-1 1,-12 13-1,-3 1-176,0-1 1,-1-2 0,-2 0-1,0-1 1,0-1 0,-29 13 0,-6-1-1807,-106 37 1,60-29-547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20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3300,'3'1'-98,"69"11"179,1-2-1,86-1 1,-115-7-61,637 10-488,827-91 0,-1340 62-315,-13-2 154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34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0 834 268,'0'0'241,"2"6"-158,7 18-4,-7-18 67,6 9-108,-8-14 13,0-1 0,0 0 0,0 1 0,0-1-1,0 0 1,0 1 0,0-1 0,0 0 0,0 0-1,1 1 1,-1-1 0,0 0 0,0 1-1,0-1 1,0 0 0,1 0 0,-1 1 0,0-1-1,0 0 1,1 0 0,-1 0 0,0 1 0,0-1-1,1 0 1,-1 0 0,0 0 0,0 0 0,1 0-1,-1 0 1,0 1 0,1-1 0,-1 0-1,0 0 1,1 0 0,-1 0 0,0 0 0,1 0-1,-1 0 1,0 0 0,1 0 0,-1 0 0,0-1-1,0 1 1,1 0 0,9-35 49,-6 28-72,-1 0 1,1 0-1,0 0 0,1 1 0,0-1 1,0 1-1,0 0 0,1 1 1,-1-1-1,1 1 0,1 0 1,-1 1-1,1-1 0,7-2 0,-8 2-14,50-29 92,98-43-1,67-13-52,-144 61-17,418-152 113,15 44-33,313-8 43,11 76 29,-630 71-104,1 8 1,-1 10-1,383 87 0,-489-80 13,168 69 0,-213-73-28,-2 4 0,0 1 0,-2 2 0,71 59 0,-34-5 46,-10-9 17,-36-35-120,-37-38-2,19 20 78,-20-20-69,-4-13-59,0 2 29,1 1-3,0 1 1,-1-1-1,0 1 0,0 0 0,-1 0 1,0 0-1,0 0 0,-6-9 1,-20-25-117,-1 2 1,-51-52-1,-83-59-158,116 115 234,46 33 46,14 10 4,36 21 27,129 83 52,-154-96-59,0 2-1,-1 1 0,-2 0 0,0 1 0,26 34 0,-41-47-15,0 1 0,0-1 0,-1 1 0,0 0 0,0 0 0,0 1 1,-1-1-1,-1 1 0,1-1 0,-2 1 0,1 0 0,-1 0 0,0 0 0,-1 0 0,0 0 0,0 0 1,-1-1-1,0 1 0,-1 0 0,0 0 0,-5 14 0,-2-4-84,0-1 1,-1 0-1,-1 0 0,-1-1 0,-23 27 1,-79 69-1585,111-110 1601,-62 53-957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36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6162 33 3664,'21'-25'-330,"-19"23"364,1 0-8,-2 1-2,0 1 1,0-1 0,0 1-1,0 0 1,0 0 0,0-1-1,0 1 1,0 0 0,0 0-1,0 0 1,0 0 0,0 0 0,0 0-1,0 0 1,0 0 0,0 0-1,0 1 1,0-1 0,0 0-1,0 1 1,0-1 0,0 1-1,0-1 1,0 1 0,0-1-1,0 1 1,-1 0 0,1-1-1,0 1 1,0 0 0,-1 0-1,1 0 1,0 0 0,0 1 0,1 0-118,-1-1 101,0-1 1,0 1-1,-1 0 0,1 0 1,-1 0-1,1 0 1,-1-1-1,1 1 0,-1 0 1,1 0-1,-1 0 0,0 0 1,1 0-1,-1 0 0,0 0 1,0 0-1,0 0 1,0 0-1,0 0 0,0 0 1,0 0-1,0 0 0,0 0 1,-1 2-1,1-2 18,1 12 22,-1-1 0,-1 1 0,0 0 0,0-1 0,-2 1 0,1-1 0,-1 1 0,-1-1 0,0 0 0,-1-1 0,0 1 0,-1-1 0,0 0-1,-1 0 1,0-1 0,-1 0 0,-17 18 0,-4 0 24,-2 0 0,-1-3-1,-1 0 1,-39 21 0,-45 21 152,-2-5 0,-3-6 0,-2-5-1,-2-6 1,-204 46 0,57-37 294,-460 30 0,-281-86-153,2-86-345,827 70-40,67 6 6,-609-84-105,652 78 101,-93-35 0,-64-40-271,201 79 64,28 13 145,-2 0 22,-11-4-4,12 4 13,1 0-28,-2 0 5,1-1 0,0 1-1,-1 1 1,1-1 0,-1 1-1,1 0 1,-8 0 0,-46 1-122,54-1 216,-13-2-19,10 1-2,0-1 1,1-1 0,-1 1-1,1-1 1,0 0-1,-1-1 1,2 1-1,-1-1 1,-6-5-1,1-1 16,-1-1-1,2 0 1,0-1-1,0 0 1,1-1-1,0 0 0,1 0 1,-12-27-1,17 33-5,0-1-1,0 0 1,1 0-1,-2-15 0,-4-16-26,5 26 60,-1-1-1,2 1 1,0-1 0,1 0-1,0-16 1,1 17-34,0 9 106,-1 15-103,-4 34 33,-17 68-1,4-53-21,7-24 13,-13 70 0,23-100-29,1 1-1,0-1 0,0 0 1,1 1-1,-1-1 0,1 1 0,1-1 1,-1 0-1,1 0 0,0 1 1,1-2-1,0 1 0,-1 0 0,2 0 1,-1-1-1,1 1 0,0-1 1,0 0-1,0 0 0,1-1 0,8 8 1,7 3 10,2 0 0,-1-2 1,2 0-1,26 10 0,-12-5 3,139 77-1959,-174-94 1178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1:36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86 317 4632,'-9'-14'-58,"2"0"0,0-1 1,-9-25-1,0-3 285,10 30-32,1 0 0,0 0-1,1-1 1,1 1 0,0-1 0,1 0-1,0-20 1,2 32-180,0 0 1,0 0-1,1 0 1,-1 0-1,1-1 1,0 1-1,-1 0 1,1 0-1,0 0 1,0 0-1,0 0 1,1 0-1,-1 1 1,0-1-1,1 0 1,-1 1-1,1-1 1,-1 1-1,1-1 1,0 1-1,0 0 1,0-1-1,0 1 1,0 0-1,0 0 1,0 1-1,4-2 1,4-1 1,1 0 1,0 1 0,0 0 0,12 0-1,-14 1 13,19-1-11,0 2-1,1 1 1,-1 1 0,0 1-1,0 2 1,33 9 0,158 62-1726,-150-50 72,-23-9-36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0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1 2088,'0'0'872,"2"7"-653,4 23-5,-6-14 15,-21 77 420,-4-2 0,-4 0 0,-53 110 0,66-167 228,14-30-581,1-4-258,1 0 1,-1-1 0,1 1 0,-1-1-1,1 1 1,-1-1 0,1 0-1,-1 1 1,1-1 0,0 1 0,-1-1-1,1 0 1,0 1 0,0-1-1,-1 0 1,1 1 0,0-1 0,0 0-1,0 1 1,0-1 0,0 0-1,0 0 1,0 1 0,0-1 0,0 0-1,0 1 1,0-1 0,0 0-1,1 1 1,-1-1 0,0 0 0,1-1-1,9-35-187,-8 29 261,12-36 50,3 0 0,1 0 0,47-78 0,-28 55 151,-35 64-298,-1-1 1,1 1-1,0 0 0,1 0 0,-1 0 0,0 0 1,1 0-1,0 0 0,-1 1 0,1-1 0,0 1 0,0 0 1,1 0-1,-1 0 0,0 0 0,5-1 0,-6 3-6,1-1-1,-1 1 0,1 0 0,-1 0 0,1 0 1,0 0-1,-1 1 0,1-1 0,-1 1 0,1-1 1,-1 1-1,1 0 0,-1 0 0,1 0 1,-1 0-1,0 0 0,0 1 0,0-1 0,1 1 1,-1 0-1,-1-1 0,1 1 0,0 0 0,2 4 1,6 5 25,-1 1 1,-1 1 0,0 0-1,-1 0 1,11 27 0,20 78-41,-25-75-224,14 54-1097,-4-15-3390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1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1 296 5236,'0'0'-213,"2"-4"-96,3-2 309,-1 0-1,0 1 1,1 0 0,0 0-1,0 0 1,1 1-1,-1 0 1,1 0-1,0 0 1,0 0-1,0 1 1,0 0-1,1 1 1,9-3-1,18-6 140,56-8-1,-72 16-138,101-16-28,-63 11-434,1-1 1,-2-4-1,81-27 1,-113 28 712,0-1 0,-1 0 0,23-20 1,-22 16 731,9 3 280,-28 13-1264,-1-1 218,1 6 17,1 3-152,-1-1 0,1 1 0,-1-1 0,-1 1 0,1 0 0,-1 1 0,-1-1 0,1 0 0,-1 1 0,-1-1 0,2 11 0,1 19 232,-1 42 0,-2-43-166,-6 290-1438,5-325 1056,0 0 1,0 1-1,0-1 1,-1 0-1,1 0 1,0 0 0,-1 0-1,1 0 1,-1 0-1,1 0 1,-1 0-1,0 0 1,1 0 0,-1-1-1,-1 2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1 170 4860,'2'-11'55,"0"1"-1,1 0 0,0 0 1,0 0-1,11-19 0,-11 24 3,0 1 0,0-1 1,1 1-1,0 0 0,0 0 0,0 0 0,0 0 0,1 1 0,0-1 0,-1 1 0,1 0 0,10-3 1,5-2 58,0 1 1,1 1-1,-1 1 1,1 1 0,0 1-1,1 1 1,-1 1 0,0 0-1,0 2 1,1 0 0,-1 2-1,0 0 1,0 1 0,-1 2-1,1 0 1,-1 1-1,0 0 1,33 20 0,-47-24-90,-2 0 0,1 0 0,0 1 0,-1 0 0,0 0 0,1 0 0,-2 0 0,1 0 0,0 1 1,-1 0-1,0 0 0,0 0 0,0 0 0,-1 0 0,0 0 0,3 9 0,-4-9-24,-1 0 0,1 1 0,-1-1 0,0 0 0,-1 0 0,1 0 1,-1 0-1,0 1 0,0-1 0,0 0 0,-1 0 0,0-1 0,0 1 0,0 0 0,-1-1 0,1 1 0,-1-1 0,-5 6 0,-3 3-335,0 0-1,-1-1 0,-1 0 1,0-1-1,-1-1 0,0 0 1,0-1-1,-1 0 0,0-1 0,-1-1 1,0 0-1,0-1 0,-32 7 1,7-5-1818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26 210 5509,'-11'10'-201,"9"-8"24,0 1 50,-7 8 41,7-9 162,9 2 0,9 2-30,-1-1 1,1-1 0,0-1-1,0 0 1,1-1 0,21 0-1,600-15 890,-402 1-484,-146 9-255,166-14 608,-221 10-629,-34 7-173,0-1 1,1 1-1,-1 0 0,1 0 0,-1-1 1,1 1-1,-1-1 0,0 0 0,1 1 1,-1-1-1,0 0 0,0 0 0,0 1 0,1-1 1,-1 0-1,0 0 0,0-1 0,0 1 1,0 0-1,0-2 0,-7-3-83,-5-4 18,-1 1 0,0 0-1,0 0 1,-26-13 0,-66-23-262,62 28 437,-66-37 0,88 38 210,31 16 106,33 13-183,-34-9-221,0 0-1,0 1 0,-1 1 0,0 0 1,0 0-1,0 1 0,-1 0 0,0 0 0,0 1 1,-1 0-1,0 0 0,-1 1 0,0 0 0,0 0 1,0 1-1,-2-1 0,1 1 0,-1 0 1,0 0-1,-1 1 0,0-1 0,-1 1 0,0-1 1,-1 1-1,0 0 0,-1 0 0,-1 17 1,-2-14-170,0 1 0,-1-2 0,-1 1 0,0 0 0,0-1 1,-2 0-1,-13 21 0,7-14-1652,-30 32 0,20-29-812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3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 6409,'0'0'938,"-2"11"-678,-41 160 1114,38-158-1357,-73 241 1329,44-83-3771,34-146-1184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4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1 305 5985,'2'-13'-5,"0"-1"1,1 0-1,1 1 1,0-1 0,1 1-1,0 0 1,1 0 0,1 1-1,0 0 1,1 0 0,0 0-1,0 1 1,1 1-1,1-1 1,0 1 0,16-12-1,-12 11-4,0 2 1,1-1-1,-1 2 0,2 0 0,-1 1 0,1 0 0,0 2 0,1 0 0,-1 0 0,1 2 1,0 0-1,0 1 0,21 0 0,-31 1-204,0 1 1,0 1-1,0-1 1,0 1-1,0 1 1,0-1-1,0 1 1,0 0-1,0 1 0,-1-1 1,1 1-1,-1 1 1,7 4-1,2 4-741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4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48 3984,'0'0'38,"-1"4"61,1-2 20,0-1 1,0 1-1,0 0 0,0 0 0,0 0 1,0 0-1,0 0 0,0 0 1,1-1-1,-1 1 0,1 0 0,-1 0 1,1 0-1,0-1 0,0 1 0,0 0 1,0-1-1,1 2 0,1 1 235,2-4-30,32-2-101,-1-1 0,57-12-1,76-27-2862,-124 30 1357,17-4-671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49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4740,'0'0'-179,"14"-2"-208,484-60 519,-126 17 1,187-10-2174,-540 55 1499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28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433 110 3048,'23'-30'1619,"-21"27"-1486,-3-2-90,-18-39 518,17 40-410,1 2-82,-1 0 1,1 0-1,0 0 0,-1 1 0,1-1 1,-1 0-1,0 1 0,1-1 0,-1 1 1,0-1-1,0 1 0,-3-1 0,3 0 99,-2 10-98,-27 60 119,2 2-1,-23 94 1,-9 24 7,-1-15-46,-44 112 420,106-285-503,-5 9-94,5-9 46,0 0 1,0 0 0,0 0-1,0 0 1,0 1 0,0-1-1,0 0 1,0 0-1,0 0 1,-1 0 0,1 0-1,0 0 1,0 1 0,0-1-1,0 0 1,0 0 0,-1 0-1,1 0 1,0 0 0,0 0-1,0 0 1,0 0 0,-1 0-1,1 0 1,0 0 0,0 0-1,0 0 1,0 0 0,-1 0-1,1 0 1,0 0 0,0 0-1,0 0 1,-1 0-1,1 0 1,0 0 0,0 0-1,0 0 1,0 0 0,0 0-1,-1 0 1,1 0 0,0-1-1,0 1 1,0 0 0,0 0-1,0 0 1,-1 0 0,1 0-1,0-1 1,0 1 0,0 0-1,0 0 1,0 0 0,0 0-1,0 0 1,0-1 0,0 1-1,-6-16 37,1 0 1,0 0-1,2-1 0,0 1 0,1-1 0,-1-17 1,2 20-35,-10-70 130,5 39-63,-1-51 0,9 67-119,3 28 22,3 2-3,0-1 0,0 2 0,0-1 0,0 1 0,0 0 0,0 1 0,-1 0 0,1 0 0,-1 1 0,13 7 1,28 12-126,-13-9-374,1-2 0,0-2 0,0-2 0,1-1 0,1-1 0,-1-2 0,1-2 0,-1-2 0,54-5 0,17-12-2360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6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59 4896,'0'0'-257,"-2"-2"55,-38-34 125,38 34 184,-13-10 186,10 6 495,31 31-734,0-1 0,1-2-1,38 25 1,38 12 38,-59-35-9,0 1 1,-2 3-1,55 45 1,-94-70-72,0-1 1,0 0 0,-1 1 0,1 0 0,-1 0 0,0-1 0,0 1-1,0 0 1,0 1 0,0-1 0,-1 0 0,1 1 0,-1-1 0,0 1 0,0-1-1,0 1 1,0-1 0,-1 1 0,0 0 0,1-1 0,-1 1 0,-1 0-1,1-1 1,0 1 0,-1-1 0,0 1 0,-2 5 0,-1 0 16,-1 0-1,0 0 1,-1-1 0,0 1 0,-1-1 0,0-1 0,0 1 0,-13 10 0,-7 5-156,-33 20 0,2-6-3040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27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4356,'0'0'-282,"8"4"-670,23 14 1037,-26-16-56,0 0 0,0 0-1,0 0 1,0-1 0,1 0 0,-1 0 0,0 0 0,1 0-1,-1-1 1,6 0 0,0 0 35,410 30 842,-139-12-650,1-4 86,-279-14-276,1-1-29,14-1-6,-15 1 20,-8-21-86,3 18 3,-3-1-8,-31-23-97,-45-28 1,14 10 247,64 45 264,12 7-308,9 6-11,0 2 1,16 15-1,-27-22-21,-1 0 1,0 0-1,-1 0 0,0 1 1,0 0-1,0 0 1,-1 1-1,8 16 0,-11-19-154,0-1-1,0 1 1,-1-1-1,1 1 1,-1 0-1,-1 0 1,1-1-1,-1 1 1,0 0-1,0 0 1,0 0-1,-1 0 1,0 0 0,0-1-1,-1 1 1,1 0-1,-1-1 1,-1 0-1,-4 10 1,-2 0-968,7-11 482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2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98 241 2860,'0'0'2080,"4"4"-1956,13 10 10,-12-10 15,-6 9 39,-1 0 1,0 0-1,-7 23 0,4-19-95,-8 42 215,3 2 0,3-1 0,0 121 0,5-110 42,2-70-345,-1-1-1,1 1 1,0-1 0,0 1 0,0-1 0,-1 0 0,1 1-1,0-1 1,0 0 0,-1 1 0,1-1 0,0 0 0,-1 1-1,1-1 1,0 0 0,-1 1 0,1-1 0,-1 0 0,1 0 0,-1 0-1,1 1 1,0-1 0,-1 0 0,1 0 0,-1 0 0,1 0-1,-1 0 1,1 0 0,-1 0 0,1 0 0,0 0 0,-1 0-1,1 0 1,-1 0 0,1 0 0,-1 0 0,1-1 0,-1 1-1,1 0 1,0 0 0,-1 0 0,1-1 0,-1 1 0,1 0 0,0 0-1,-1-1 1,1 1 0,0 0 0,-1-1 0,-6-11 3,0-1 1,1 0-1,1 0 1,0-1-1,1 1 1,0-1-1,-3-25 1,6 15-10,0 0 1,2 0-1,0 0 1,2 0-1,0 0 1,2 0-1,0 1 1,2 0-1,1 0 1,0 1-1,2-1 1,1 2-1,20-33 1,-11 24-39,2 1 0,1 1-1,2 1 1,0 1 0,1 2 0,2 0 0,1 2 0,42-26 0,-59 40-184,0 2 0,0-1 0,1 2 0,21-8 0,8 8-3067,-18 5 1825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3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4608,'0'0'-24,"89"2"-44,-52-4 16,14 0-96,2-3-104,0-5-256,10-1-704,4-4 724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3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24 3376,'-109'111'477,"106"-109"-460,1 1 1,0 0-1,0 0 0,0 0 1,0 0-1,1 0 0,-1 1 1,1-1-1,0 1 0,0-1 0,0 1 1,0-1-1,1 1 0,-1-1 1,1 1-1,0 0 0,0-1 1,0 1-1,0-1 0,1 1 1,0 0-1,0-1 0,0 1 1,0-1-1,0 0 0,0 1 1,1-1-1,0 0 0,0 0 0,0 0 1,0 0-1,0 0 0,4 4 1,-4-6 10,0 1 0,0-1 1,0 1-1,0-1 0,0 1 0,0-1 1,1 0-1,-1 0 0,0 0 1,1 0-1,-1-1 0,0 1 0,1-1 1,-1 1-1,1-1 0,-1 0 1,1 0-1,-1 0 0,1 0 0,-1 0 1,1-1-1,4 0 0,-1-1 36,0 0-1,0 0 1,0-1-1,-1 0 1,10-5-1,-11 5 16,1-1-1,-1 0 1,0 0 0,0 0-1,6-8 1,-9 11-55,0 0 0,0 0-1,0-1 1,0 1 0,0 0 0,0-1 0,-1 1 0,1-1 0,0 1 0,-1-1 0,0 1-1,1-1 1,-1 0 0,0 1 0,1-1 0,-1 1 0,0-1 0,0 0 0,0 1-1,-1-1 1,1 0 0,0 1 0,-1-1 0,0-1 0,-9-15 57,2 12-8,-2 4-46,-1 1-1,0 0 1,0 0 0,0 1 0,1 0-1,-1 1 1,0 0 0,0 1 0,1 0-1,-1 1 1,-13 5 0,14-5-49,1 0 0,0 1 0,0 0 0,0 1 1,0 0-1,0 0 0,1 1 0,0 0 0,0 0 1,1 1-1,0 0 0,0 0 0,-7 11 0,12-16 12,1 1 0,-1-1 1,1 1-1,0-1 0,0 1 0,0 0 0,0 0 0,0-1 0,0 1 0,1 0 0,-1 0 0,1 0 0,0 0 0,0 0 1,0 0-1,0 0 0,1 0 0,-1-1 0,1 1 0,-1 0 0,1 0 0,0 0 0,0-1 0,1 1 0,-1 0 0,0-1 1,1 1-1,0-1 0,-1 1 0,1-1 0,0 0 0,0 0 0,4 3 0,0 0 9,1 0-1,1-1 0,-1 0 1,0 0-1,1 0 1,0-1-1,0 0 0,0-1 1,0 0-1,16 2 1,1-1-3,0-1 0,0-2 1,0 0-1,0-2 0,0-1 1,-1 0-1,1-2 0,-1-1 1,46-18-1,-54 18 17,-1-2 0,0 0-1,0 0 1,-1-2 0,0 0 0,-1 0 0,0-1-1,0-1 1,-2 0 0,1-1 0,-1 0-1,-1-1 1,-1 0 0,0 0 0,11-23 0,-14 22 145,-1 0 0,0 0 0,0-1 0,-2 1 0,0-1 0,2-31 0,-5 43 676,-7 11-622,-2 2-131,1 0-1,0 1 1,1 0 0,0 1 0,1-1-1,-7 17 1,-10 37-113,2 1 0,3 1-1,-15 112 1,24-114-4869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3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77 5773,'-2'-3'80,"-9"-10"13,11 12-88,0 1 0,-1 0 0,1 0 0,-1-1 0,1 1 0,0-1 0,-1 1 0,1 0 0,0-1 0,0 1 0,-1-1 0,1 1 0,0 0 0,0-1 0,0 1 0,-1-1 0,1 1 0,0-1 0,0 1 0,0-1 0,0 1 0,0-1 0,0 1 0,0-1 0,0 1 0,0-1 0,0 1 0,0-1 0,1 1 0,-1-1 0,0 1 0,0-1 0,0 1 0,1-1 0,-1 1 0,0 0 0,0-1 0,1 1 0,-1-1 0,0 1 0,1 0 0,-1-1 0,0 1 0,1 0 0,-1 0 0,1-1 0,-1 1 0,1 0 0,-1 0 0,1-1 0,154-12-448,34-4-2512,-141 8 2008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4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279 160 4052,'4'0'125,"-20"3"175,1 1-1,-1 1 1,1 0-1,1 1 1,-1 1-1,-13 9 1,4 2-273,1 1 0,-27 28-1,42-38-78,0-1-1,1 1 1,0 0-1,1 1 1,0 0-1,0 0 1,1 0-1,-7 18 1,12-26 41,-1 0 0,1 0 0,0 0 1,-1 0-1,1 0 0,0 0 0,0 0 1,1 0-1,-1 0 0,0 0 0,1 0 0,-1 0 1,1-1-1,0 1 0,-1 0 0,1 0 0,0 0 1,0-1-1,0 1 0,0 0 0,0-1 0,1 1 1,-1-1-1,1 1 0,-1-1 0,1 0 0,-1 0 1,1 1-1,-1-1 0,1 0 0,0-1 1,0 1-1,0 0 0,-1 0 0,4 0 0,3 2-17,1-1 0,-1 0 0,0-1 0,1 0 0,-1 0 0,14 0-1,-2-3 6,0-1 0,1 0 0,-1-1 0,-1-1 0,1-1-1,-1-1 1,0-1 0,0-1 0,-1 0 0,0-1-1,-1-1 1,31-25 0,-35 25 94,0-1 1,0-1-1,-1 0 0,-1-1 1,0 0-1,-1 0 0,-1-2 0,0 1 1,-1-1-1,0 0 0,-2 0 1,0-1-1,0 0 0,-2 0 1,3-21-1,-7-39 822,-20 65-477,15 18-324,-6 6-30,1 1-1,1 1 1,0 0-1,1 0 1,0 0-1,-8 24 0,-6 26 152,2 1 0,3 1 0,-9 74 0,25-134-147,1-1-1,-1 1 0,1-1 0,0 1 0,1-1 1,-1 1-1,2 5 0,-1-8 53,4-3-15,7 0-55,0-2 0,-1 0 0,1 0 0,-1-1 0,0-1 0,14-5 0,75-38 157,-46 21-21,19-6 213,-71 31-388,-1 0-1,1 1 0,0-1 0,-1 1 0,1-1 0,0 1 1,-1 0-1,1-1 0,0 1 0,-1 0 0,1 0 1,0 0-1,-1 0 0,3 1 0,1 0 13,-2-1-12,-1 0 0,0 0 0,0 1 0,0-1 0,0 1-1,1-1 1,-1 1 0,0 0 0,0 0 0,0 0 0,0 0-1,0 0 1,-1 0 0,1 0 0,0 1 0,0-1 0,-1 1-1,1 0 1,-1-1 0,0 1 0,1 0 0,-1 0 0,1 2-1,2 2 3,-1 0 0,0 0 0,-1 1 0,1-1 0,1 11 0,-1 3-309,0-1 1,-2 29 0,-1-34-588,0 0 1,1 0 0,1 0 0,0-1-1,1 1 1,7 22 0,3-11-1284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5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399 396 5509,'0'0'-107,"6"-1"69,0 0 63,-3 1 22,0-1 0,0 1 0,1-1 0,-1 0 0,0 0 0,0 0 0,0 0 0,-1 0-1,1-1 1,0 1 0,0-1 0,-1 0 0,1 0 0,-1 0 0,1 0 0,1-3 0,-2 3 509,-7-4-384,5 6-171,-3-4 27,0 1 0,-1-1 0,1 0 0,-1 1 0,1 0 0,-1 0 0,0 0 0,0 0 0,-1 1 0,1 0 0,0-1 0,-1 2 1,1-1-1,-7-1 0,-11 0 0,0 0 0,0 2 0,0 0 0,0 2 1,0 1-1,0 0 0,0 2 0,0 0 0,1 1 0,0 2 1,0 0-1,0 1 0,1 1 0,-31 19 0,45-24-64,1 0 0,0 1-1,0-1 1,1 1 0,-9 11-1,11-14-25,8 4-17,-4-3 85,0-1-1,0 1 1,0-1 0,1 0-1,-1 0 1,1 0 0,0 0-1,0 0 1,-1-1 0,1 1-1,0-1 1,0 0 0,1 0 0,-1 0-1,0 0 1,0 0 0,0-1-1,1 1 1,-1-1 0,0 0-1,1 0 1,-1 0 0,0-1-1,7-1 1,14-1 76,0-1 0,0-1 0,-1-2 1,0 0-1,0-1 0,0-2 0,-1 0 0,-1-1 0,0-1 0,0-1 0,19-17 1,-18 11 70,1-2 0,-2 0 1,-1-1-1,-1-1 1,-1-1-1,-1-1 0,-1-1 1,19-41-1,-24 46 98,-7 14-77,0 1 1,-1-1 0,0 0 0,0-1-1,0 1 1,-1 0 0,2-15-1,-11 30-60,-2 4-78,0 1 0,0 0 0,1 0 0,1 1 0,0 0 0,1 0 0,0 0 0,-4 22 0,7-22-68,-12 51-210,-9 87 0,23-135-146,0 1 1,0 0 0,2-1 0,0 1-1,1-1 1,1 1 0,1-1 0,0 0-1,1 0 1,9 19 0,2-8-2039,2-3-510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6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371 306 6701,'7'-16'-123,"1"1"1,6-23-1,-14 37 120,0 0 1,1-1-1,-1 1 0,0-1 0,0 1 0,0 0 1,0-1-1,-1 1 0,1-1 0,0 1 0,0 0 1,-1-1-1,1 1 0,-1 0 0,1-1 0,-1 1 1,-1-2-1,1 0-3,0 1 8,0-1 0,0 0 1,0 1-1,0-1 1,-1 1-1,1 0 1,-1-1-1,1 1 1,-1 0-1,0 0 1,0 0-1,0 0 0,0 0 1,0 0-1,0 1 1,0-1-1,-1 1 1,1-1-1,-1 1 1,-2-1-1,-2 0 13,0 0 1,0 0-1,1 1 0,-1-1 1,-10 1-1,-1 1-31,0 2-1,0 0 1,0 1 0,0 0-1,0 2 1,1 0 0,0 1 0,0 0-1,0 2 1,1 0 0,0 1-1,0 0 1,-27 23 0,37-27-53,1 0 0,0 0 0,0 0 0,-8 12 0,12-15-32,4 3-69,8 15 113,-10-19 55,-1-1 1,0 0 0,0 0-1,0 1 1,0-1 0,0 0 0,1 1-1,-1-1 1,0 0 0,0 0 0,0 1-1,1-1 1,-1 0 0,0 0 0,0 0-1,1 1 1,-1-1 0,0 0 0,0 0-1,1 0 1,-1 0 0,0 0 0,1 1-1,-1-1 1,0 0 0,1 0 0,-1 0-1,0 0 1,0 0 0,1 0 0,-1 0-1,1 0 1,12 0 39,0 0 1,0-1-1,0-1 0,-1 0 0,1 0 1,0-2-1,-1 1 0,0-2 1,0 1-1,0-2 0,19-10 0,-4-2 296,-1 0 0,-1-1 0,38-38 0,-60 54 206,-1 9-465,25 100 223,-26-102-291,1 0 1,0 1-1,0-1 0,0 0 1,0 0-1,1 0 1,0 0-1,-1 0 1,1-1-1,1 1 1,-1-1-1,0 0 0,1 0 1,0 0-1,0 0 1,0-1-1,0 1 1,0-1-1,0 0 0,0 0 1,1-1-1,-1 0 1,1 1-1,-1-1 1,1-1-1,0 1 1,-1-1-1,1 1 0,0-1 1,-1-1-1,1 1 1,6-2-1,1 0-1,0-1 0,-1 0 0,1-1 0,-1 0 0,0-1 0,0 0 0,0-1 0,0 0 0,-1 0 0,0-1 0,12-12 0,-6 3 34,-1-1-1,-1 0 1,0-1 0,-2-1-1,13-23 1,-4 0 822,22-62 1,-41 101-169,-5 15-597,1-7-92,-81 409-1893,73-347-3131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6 239 6421,'0'0'16,"-1"-4"31,-2-13 10,2 12 103,1 4-146,0 0-1,0 0 1,0 0-1,0 0 1,0 1-1,0-1 1,0 0-1,0 0 1,1 0-1,-1 0 1,0 0-1,1 0 1,-1 0-1,0 0 1,1 0-1,-1 0 1,1 1-1,0-1 1,-1 0-1,1 0 1,0 1-1,-1-1 1,1 0-1,0 1 1,0-1-1,-1 1 1,1-1-1,0 1 1,0-1-1,0 1 1,0-1-1,1 1 1,35-6 315,-30 6-337,75-5 239,161-15 125,-196 13-250,-1-1 0,0-3 0,51-19 0,-88 27-52,1-1 0,-1-1-1,0 1 1,0-1-1,0-1 1,-1 0 0,0 0-1,0-1 1,7-7-1,-10-9 232,-7 23-274,0-1-1,0 1 1,0 0 0,1 0-1,-1-1 1,0 1 0,0-1-1,1 0 1,-1 1 0,1-1-1,-1 0 1,-1-1 0,1 1-4,0-1 1,-1 1 0,1 0 0,0 0 0,0 0 0,-1 1-1,1-1 1,0 0 0,-1 1 0,1 0 0,-1-1 0,1 1-1,-1 0 1,1 0 0,-1 1 0,1-1 0,-4 1 0,-14 3 11,0 0 0,0 1 0,0 1 0,1 1 0,0 1 0,-26 15 0,38-20-40,1 1 1,0 0-1,0 0 0,1 1 1,-1-1-1,1 1 0,0 1 1,0-1-1,0 1 0,1-1 1,0 1-1,0 1 0,1-1 1,0 0-1,0 1 0,0 0 1,-1 7-1,3-9-20,4 0 4,-1-2 33,1 0-1,-1 0 1,1 0 0,0-1-1,0 1 1,0-1 0,0 0-1,0 1 1,0-1 0,1-1-1,-1 1 1,1 0 0,-1-1-1,1 0 1,0 0 0,0 0-1,-1 0 1,1 0 0,0-1-1,0 0 1,0 0 0,5 0 0,6-1 24,0 0 1,1-1 0,-1-1-1,0 0 1,0-1 0,20-8-1,80-42 470,-26 10 455,-85 42-654,-3 4-276,1-1 1,-1 1-1,0-1 0,0 1 0,0-1 0,0 1 0,0-1 1,0 1-1,0 0 0,1 2 0,-2-2-10,1-1 1,0 0-1,-1 0 0,1 0 1,-1 0-1,1 1 0,-1-1 1,0 0-1,0 1 0,1-1 1,-1 0-1,0 0 0,0 1 0,0-1 1,0 0-1,-1 1 0,1-1 1,0 2-1,-1 3 12,2 6-48,0 1 0,2-1-1,-1 0 1,2 0 0,-1 0 0,2 0-1,0 0 1,0-1 0,1 0-1,0 0 1,1 0 0,10 12 0,-10-15-258,0 0 0,0 0 0,1-1 0,1 0 0,-1 0 0,1-1 0,0 0 0,0 0 0,1-1 0,-1 0 0,1-1 0,0 0 0,1-1 0,14 4 0,30-2-1963,5-2-218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3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29 2688,'0'0'416,"-4"-5"-366,-12-14-8,7 14-6,-2 5-22,-1 1-1,1 1 1,0-1-1,0 2 1,0-1-1,0 2 1,0-1-1,0 1 1,1 1-1,0 0 1,0 1-1,0 0 1,1 0-1,-1 1 1,1 0-1,1 1 1,0-1-1,0 2 1,0-1-1,-9 16 1,17-23-6,-1 0 1,0 0-1,1 0 1,0 0-1,-1 0 1,1 0 0,0 0-1,0 0 1,-1 1-1,1-1 1,0 0-1,0 0 1,0 0-1,0 0 1,1 1-1,-1-1 1,0 0 0,0 0-1,1 0 1,-1 0-1,1 0 1,-1 0-1,1 0 1,-1 0-1,1 0 1,-1 0 0,1 0-1,0 0 1,0 0-1,0 0 1,-1 0-1,1-1 1,2 2-1,-1 0-22,1 2 94,3-5 8,15 0 19,-15 1 11,49-31 359,-27 7-122,-21 18-297,1 0-1,-1 0 1,1 0 0,11-6 0,-15 11-51,0 0 0,0 0-1,0 0 1,0 0 0,0 0 0,0 1 0,0 0 0,1 0 0,4 1 0,-8-1-8,5 0 11,-1 0 16,15 2-77,0-2 1,0-1 0,0-1-1,0 0 1,0-1 0,0-2-1,23-7 1,16-17-2261,-41 21 1471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6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223 265 6089,'0'0'364,"-7"-3"-276,-20-8 16,21 8 6,-2 7-6,1 0-71,0 0 0,1 1 1,-1 0-1,1 0 0,0 0 0,1 1 0,-1-1 0,1 1 0,0 1 0,1-1 0,-1 1 0,-3 7 0,-3 16 61,1 1 0,2 0 1,1 0-1,1 0 0,-3 55 0,0-7 39,-6 10 200,14-84-38,-3-18-257,0-1-31,0 0-1,1-1 0,0 0 1,1 0-1,1 1 0,0-1 1,2-19-1,5-5 3,1 0-1,1 1 0,3 0 1,1 0-1,2 1 1,23-45-1,-23 56-5,1 0 1,2 2-1,0 0 1,1 0-1,1 2 0,2 0 1,0 2-1,1 0 0,26-18 1,-42 34-52,-2 0-21,1 1 0,0-1 0,0 1 0,0 0-1,0 1 1,0-1 0,0 1 0,1 0 0,-1 0 0,1 0 0,-1 1 0,1 0 0,0 0 0,0 1-1,7-1 1,-10 1-150,0 1-1,0-1 1,0 0-1,0 1 1,0 0-1,0 0 1,0 0-1,0 0 1,0 0-1,0 0 1,0 1-1,-1-1 0,1 1 1,-1 0-1,1 0 1,-1 0-1,0 0 1,3 3-1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77 5384,'-4'1'331,"-35"8"4675,58-11-4881,125-11-201,102-15-1627,-83-1-2532,-96 15 1259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7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 6913,'-3'2'-200,"1"-1"205,0 1-1,0-1 0,1 1 1,-1 0-1,1 0 1,-1 0-1,1-1 0,-1 1 1,1 1-1,0-1 0,0 0 1,0 0-1,0 0 1,1 1-1,-1-1 0,1 0 1,-1 1-1,1-1 0,0 0 1,-1 1-1,1-1 1,1 1-1,-1-1 0,0 0 1,1 1-1,-1-1 0,1 1 1,-1-1-1,1 0 1,0 0-1,1 3 0,5 9 182,1 1 0,0-1 0,19 23 0,-3-2-49,-20-28-102,-1 0 1,1 0-1,-1 0 0,0 0 0,-1 1 0,0 0 1,0-1-1,-1 1 0,0 0 0,0 9 1,-1-14-29,0 0 0,0-1 0,0 1 1,-1 0-1,0 0 0,1 0 0,-1 0 1,0 0-1,-1-1 0,1 1 1,0-1-1,-1 1 0,1-1 0,-1 1 1,0-1-1,0 0 0,0 1 0,0-1 1,0 0-1,0-1 0,-1 1 0,1 0 1,0-1-1,-1 1 0,0-1 1,1 0-1,-1 1 0,0-1 0,0-1 1,1 1-1,-1 0 0,-4 0 0,-41 2 41,46-3-36,1 0 0,-1 0-1,1 0 1,-1 0 0,0 0 0,1 0 0,-1 0-1,1-1 1,-1 1 0,1-1 0,-1 1 0,1-1 0,-1 1-1,1-1 1,0 0 0,-1 0 0,1 0 0,0 0 0,0 0-1,0 0 1,-1 0 0,1 0 0,0 0 0,0 0 0,1-1-1,-1 1 1,0 0 0,0-1 0,1 1 0,-1-1-1,0 1 1,1-1 0,0 1 0,-1-3 0,6-2 81,3-3-67,0 1 0,1 0 0,0 0-1,0 1 1,1 1 0,0-1 0,0 2 0,1-1-1,15-5 1,187-65-2603,-176 64 228,-15 4-43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8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26 6465,'3'-1'2697,"-7"1"-1158,-20 3-848,16-1-757,0 0 0,1 0 0,-1 0-1,1 1 1,0 0 0,0 1 0,-9 5-1,7-1-78,0 0-1,0 0 0,1 1 0,0 0 0,1 1 1,0-1-1,0 2 0,-9 19 0,10-7-191,5-17 276,1-5 47,0 0 1,-1 0-1,1 0 1,0 0-1,0 1 1,0-1 0,0 0-1,0 0 1,0 0-1,1 0 1,-1 1 0,0-1-1,0 0 1,1 0-1,-1 0 1,1 0 0,-1 0-1,1 0 1,1 2-1,-1-1-26,0 0 35,0 0 0,0-1 1,0 1-1,0 0 0,0-1 1,0 1-1,0-1 0,0 0 1,0 1-1,1-1 0,-1 0 1,1 0-1,-1 0 0,1 0 1,-1 0-1,1 0 0,0 0 0,-1 0 1,1-1-1,0 1 0,0-1 1,-1 1-1,1-1 0,0 0 1,0 1-1,0-1 0,-1 0 1,4-1-1,1 1 23,0-1 0,0 1 0,0-1 0,0-1 0,0 1 0,5-3 0,-6 2-7,0-1-1,-1 1 1,1-1 0,-1 0 0,0 0 0,0 0 0,0-1 0,0 1-1,0-1 1,-1 0 0,1 0 0,-1 0 0,0-1 0,-1 1-1,1-1 1,-1 0 0,0 1 0,3-11 0,-1 1 13,-1-1 1,-1 0-1,0 0 1,-1-30 0,-1 42-66,2-1-26,-1 2 57,0 0-1,0 0 1,0 0-1,1 0 1,-1 0-1,1 0 1,-1 0-1,1 0 1,0 1-1,-1-1 1,1 1-1,0-1 1,0 1-1,0 0 1,0 0-1,0 0 1,1 0-1,-1 0 1,0 0-1,0 1 1,1-1-1,-1 1 1,0-1-1,1 1 1,-1 0-1,0 0 1,1 0-1,-1 0 1,1 1-1,3 0 1,19 1-11,0 1-1,-1 1 1,1 2 0,-1 0 0,0 2 0,0 0-1,-1 2 1,36 19 0,-54-25 23,-1 1 0,1-1 0,-1 1 0,0-1 0,0 1 0,-1 1 0,4 5 0,-6-11-1,0 3 25,4 4 13,-5-7-30,0 1-1,0-1 1,0 0 0,0 1-1,0-1 1,0 1-1,0-1 1,0 0-1,1 1 1,-1-1 0,0 1-1,0-1 1,0 0-1,1 1 1,-1-1-1,0 0 1,0 1 0,1-1-1,-1 0 1,0 0-1,1 1 1,-1-1-1,0 0 1,1 0 0,-1 1-1,0-1 1,1 0-1,-1 0 1,0 0-1,1 0 1,-1 0 0,1 1-1,-1-1 1,0 0-1,2 0 1,2-1 38,1 0 0,-1 0 0,1 0 0,-1 0 0,0-1 0,1 0 0,-1 0 0,0 0 0,0 0 0,0 0 0,5-5 0,49-42 216,-17 13-37,-34 31-173,28-18 128,-33 22-172,0 0 0,0 0 0,0 0 0,0 0 0,0 1 0,0-1 0,0 1 0,0 0 0,0-1 0,0 1 0,0 0 0,0 0 0,0 0 0,0 1 0,0-1 0,0 0 0,0 1 0,3 0 0,1 2 8,0 1 1,0-1 0,0 1-1,0 0 1,-1 0-1,9 8 1,-11-8 18,1 0 1,0-1-1,0 0 1,0 1-1,0-1 1,0-1-1,1 1 1,-1-1-1,1 1 1,0-2-1,0 1 1,0 0-1,0-1 1,0 0-1,0 0 1,0 0-1,0-1 1,8 0-1,0-1 14,-1-1 0,1 0-1,-1-1 1,1 0 0,-1-1 0,0-1-1,0 0 1,18-11 0,21-7 150,-43 19-176,0 2 1,0-1-1,0 1 1,0 0-1,1 0 0,-1 1 1,0 0-1,13 1 1,-17 1-56,0-1 0,0 1 1,0 0-1,0 1 1,0-1-1,0 1 1,-1 0-1,1-1 0,0 2 1,-1-1-1,0 0 1,1 1-1,-1-1 1,0 1-1,0 0 0,-1 0 1,1 0-1,0 1 1,1 3-1,14 23-880,-14-23 105,0 1 0,1-1 0,0-1 1,0 1-1,0 0 0,1-1 0,6 6 0,4 0-1439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8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204 137 5881,'2'-1'95,"20"-3"-208,-13 4 449,-7 4 819,-15 16-1032,0 0-1,-2-1 1,0-1 0,-34 32-1,-81 62 580,126-109 19,10-14-637,141-188 353,-139 189-396,15-18 255,0 1-1,1 0 0,42-33 1,-64 58-275,0 0 0,0 1 1,1 0-1,-1-1 0,0 1 0,0 0 1,1 0-1,-1 0 0,1 0 1,-1 1-1,1-1 0,0 1 0,-1-1 1,1 1-1,-1 0 0,1 0 1,0 0-1,-1 0 0,1 1 1,-1-1-1,1 1 0,0-1 0,-1 1 1,1 0-1,-1 0 0,0 0 1,1 0-1,-1 1 0,0-1 0,0 1 1,0-1-1,0 1 0,0 0 1,0 0-1,0 0 0,3 4 1,1 3 19,1 0 0,-1 1 1,-1-1-1,0 1 1,0 1-1,-1-1 1,5 17-1,1 14-177,-2 1 0,6 73 0,-13-82-2589,-5 63 0,2-88 534,-2 14-157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8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10 120 5965,'-1'0'-50,"1"0"33,-1-1-1,1 1 1,-1 0 0,1 0 0,-1-1 0,1 1-1,-1-1 1,1 1 0,-1 0 0,1-1-1,-1 1 1,1-1 0,0 1 0,-1-1 0,1 1-1,0-1 1,0 1 0,-1-1 0,1 1-1,0-1 1,0 0 0,0 1 0,0-1 0,-1 1-1,1-1 1,0 0 0,0 1 0,0-1 0,0 1-1,1-1 1,-1 0 0,0 1 0,0-1-1,0 1 1,0-1 0,1-1 0,8-4-10,0 1-1,0 0 1,1 0 0,0 0 0,-1 1 0,2 1-1,-1 0 1,0 0 0,19-2 0,242-41-2617,-221 37 2138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9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102 182 3284,'10'-4'232,"0"-1"-1,0 0 1,-1-1-1,0 0 1,0 0 0,14-14-1,-21 18 308,-5-13 5343,0 18-5855,-5 4 61,1 0-1,0 0 0,1 0 1,0 0-1,0 1 0,0 0 0,-8 18 1,-6 33 300,-23 108 1,13-43-1518,24-100 593,4-13-591,-1 0 0,0 0-1,-8 15 1</inkml:trace>
  <inkml:trace contextRef="#ctx0" brushRef="#br0" timeOffset="1">63 18 6469,'23'-6'103,"0"2"1,1 0-1,-1 2 1,1 1-1,0 0 1,0 2-1,23 3 1,-29-1 41,-1 1 0,1 0 0,-1 1 0,0 1 0,-1 1 0,1 0-1,-1 1 1,-1 0 0,1 2 0,13 11 0,-25-18-102,-1 0 0,1 1 0,-1-1 0,0 1 0,0 0 0,0 0 0,0 0 0,-1 0 0,1 1-1,-1-1 1,0 1 0,0 0 0,-1-1 0,2 10 0,-6-5 85,-1-1-161,-1-1 0,0 0 1,0 0-1,-1 0 0,0-1 1,0 0-1,-1 0 0,0-1 0,0 0 1,0 0-1,0 0 0,-1-1 1,0 0-1,-9 3 0,-9 3-1121,0-2 1,0 0-1,-39 4 0,23-4-1547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9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27 6501,'27'-20'1285,"-25"19"-620,1-1-379,-2 2-258,-1-1 0,1 1 0,0 0 1,-1-1-1,1 1 0,0 0 0,0 0 0,-1-1 0,1 1 1,0 0-1,0 0 0,-1 0 0,1 0 0,0 0 0,0 0 1,-1 0-1,1 0 0,0 0 0,0 1 0,-1-1 1,1 0-1,0 0 0,-1 1 0,1-1 0,0 0 0,-1 1 1,1-1-1,0 1 0,-1-1 0,1 1 0,-1-1 0,1 1 1,-1-1-1,1 1 0,-1 0 0,1-1 0,-1 1 1,0 0-1,1-1 0,-1 1 0,0 0 0,1 0 0,9 36 268,-9-20-191,0 0 1,-1 0-1,-1-1 0,-1 1 0,-4 25 0,-27 80-640,20-82-165,10-30-202,0 0 1,-1 0 0,0 0 0,-9 12 0,6-9-2377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39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56 7225,'13'-8'25,"0"1"1,1 0 0,0 1-1,0 1 1,0 0-1,1 1 1,0 0 0,18-1-1,9 1 271,66 3 0,-50 2-364,-47 0-581,1 1-1,-1 0 1,0 0-1,0 1 1,11 5-1</inkml:trace>
  <inkml:trace contextRef="#ctx0" brushRef="#br0" timeOffset="1">6 795 5881,'-5'31'466,"5"-28"284,4-1-332,0 0-329,0 0 0,0 0 1,0-1-1,0 0 1,1 0-1,-1 0 0,0 0 1,1-1-1,-1 0 1,1 1-1,-1-2 0,1 1 1,-1 0-1,0-1 1,1 0-1,6-2 0,3 0 17,176-44-1437,-104 23-2058,-38 16 825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0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31 187 6165,'-22'-6'-148,"18"5"46,0 0 70,3-1 320,9 1-108,26-2-40,52 0 14,647-11 509,-718 13-665,-1 0 0,1-1 1,0-1-1,0-1 0,-1 0 0,0-1 0,21-9 0,-34 13 0,0 1 0,-1-1 0,1 1 0,-1-1 1,1 0-1,-1 1 0,1-1 0,-1 0 0,1 1 0,-1-1 0,0 0 0,0 0 0,1 1 0,-1-1 0,0 0 0,0 0 0,0 1 0,1-1 0,-1 0 0,0 0 0,0 1 0,0-1 0,-1 0 0,1 0 0,0 0 0,0 1 0,0-1 0,0 0 0,-1 0 1,1 1-1,0-1 0,-1 0 0,1 1 0,-1-1 0,1 0 0,-1 1 0,1-1 0,-1 0 0,1 1 0,-1-1 0,0 0 0,-22-21-28,23 21 34,-82-65 683,79 64 401,14 3-899,17 5-14,-1 1 0,0 1 0,0 1 0,47 24 0,-58-24-111,92 50 284,-95-51-303,0 1 0,-1 0 1,1 1-1,-2 0 0,18 20 0,-27-27-37,1 1 0,0-1 0,-1 1 1,0-1-1,0 1 0,0 0 0,0 0 0,-1 0 0,1 0 0,-1 0 0,0 1 1,1 5-1,-2-6-9,-1-1 0,1 0 0,-1 0 0,1 0 0,-1 0 0,0 0 0,0 0 0,-1 0 0,1 0 0,0 0 0,-1 0 0,0-1 0,0 1 0,0-1 0,0 1 0,0-1 0,-5 4 0,-7 6-70,0-1 0,-1-1-1,0-1 1,-20 9 0,14-6-52,-36 16-1824,-1-2 0,-84 25 1,93-34-674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4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157 124 3912,'0'0'2591,"-4"10"-2317,-50 134 921,-36 155-1,82-258-942,7-39-137,2-14-115,8-62-15,3 1-1,3 0 1,4 1 0,2 1-1,46-102 1,-62 164 4,-1 1 0,1 0-1,1 0 1,-1 0 0,2 1 0,9-11 0,-15 18 10,0-1 0,-1 1 0,1-1 1,0 1-1,0-1 0,0 1 0,0-1 0,0 1 0,0 0 1,0-1-1,0 1 0,0 0 0,0 0 0,0 0 1,0-1-1,0 1 0,0 0 0,1 1 0,0-1-1,7 2-5,-6 0 9,-1 1 0,1-1 1,-1 0-1,1 1 1,-1-1-1,0 1 1,0 0-1,0 0 1,-1 0-1,1 0 1,0 0-1,-1 0 1,0 0-1,0 0 1,0 1-1,0-1 1,-1 0-1,1 1 1,-1-1-1,1 5 1,-2 4-101,0 0 0,-1 0 0,0 0 0,0 0 0,-1 0 0,-1-1 0,0 1 0,-1-1 0,0 0 0,0 0 0,-1-1 0,-1 0 0,0 0 0,-13 16 0,19-25-64,0 0 0,0 0 1,-1 0-1,1 0 0,0-1 0,0 1 0,0 0 0,-1 0 0,1-1 1,0 1-1,-1 0 0,1-1 0,-1 0 0,1 1 0,-3-1 0,0 1-523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6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420 46 6153,'9'-16'-240,"-7"13"38,-8-1-238,0 0 408,3 2 22,1 0 1,-1 0-1,1 0 1,-1 1-1,0-1 1,0 1-1,1 0 1,-1 0-1,0 0 1,0 0-1,0 0 1,0 1-1,-1-1 1,1 1-1,0 0 1,0 0-1,0 0 0,0 0 1,-4 1-1,-17 3-16,1 1-1,-1 1 0,1 0 0,0 2 0,1 1 1,0 0-1,0 2 0,-21 14 0,31-17 23,1 0 0,0 1 0,0 1 0,0 0 0,2 0 0,-16 21-1,19-23 19,1 1 1,1-1-1,-1 1 0,1 0 0,1 0 0,0 0 0,0 0 0,1 1 0,0-1 0,-1 20 0,2-22 27,1 1-1,1-1 0,0 0 1,0 1-1,0-1 1,1 0-1,0 0 1,0 0-1,1 0 0,0 0 1,0 0-1,0-1 1,5 7-1,-1-4 11,-1-1-1,2 0 1,-1 0-1,1-1 1,0 0-1,0 0 1,1-1 0,12 7-1,-4-4-44,1-1-1,-1-1 1,1-1 0,0 0-1,0-1 1,1-1 0,0 0-1,0-2 1,34 1 0,-39-5-285,0 1 1,0-2-1,0 0 1,0 0-1,-1-1 1,1-1-1,-1-1 1,0 1-1,14-10 1,8-4-1092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6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78 4752,'5'-5'127,"0"0"1,0 0-1,-1 0 0,0 0 0,0-1 0,6-11 0,-9 14 325,-23-13-263,15 12-154,6 3-28,0 1 0,0-1 0,0 0 0,0 1 0,0-1 0,0 1 0,0-1 0,0 1 0,0 0 0,-1-1 0,1 1 0,0 0 0,0 0 0,0 0 0,0 0 0,0 0 0,-1 0 0,1 0 0,0 0 0,0 0 0,0 0 0,0 1 0,-2 0 0,1-1 18,-2 0-10,0 1 0,0-1 0,0 1 0,0 0 0,1 0 1,-1 0-1,0 0 0,0 1 0,-6 3 0,-2 1 16,3-3-22,1 1 0,0 1-1,0-1 1,0 1 0,-10 9 0,15-12-7,1 1 0,-1-1 0,1 0 0,0 1 0,-1-1 0,1 1 0,0 0 0,1 0 0,-1-1 0,0 1 0,1 0 0,0 1 0,0-1 0,0 0 0,0 0 0,0 0 0,0 1 0,1-1 0,-1 4 0,6 20 1,-3-20-1,0 0 0,1-1 0,0 1 0,0-1 1,1 0-1,0 0 0,0 0 0,0 0 1,0-1-1,9 8 0,5 3 6,37 25 0,-42-33-5,0 1 0,0 1-1,-1 0 1,-1 1 0,21 23 0,-27-28 22,2 9 47,-11-10-42,-3 0-24,1 0 0,-1 0-1,0-1 1,0 0 0,0-1 0,0 1-1,-1-1 1,1-1 0,-1 1 0,0-1-1,-15 1 1,1 0-53,0-1-1,0-1 1,-28-2-1,40 0-272,1 0-1,0-1 1,-1 0 0,1 0-1,0-1 1,0 0 0,0-1-1,1 1 1,-1-2 0,-8-5-1,0-4-1151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6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5324,'0'0'562,"4"1"-311,-2 1-205,1 0 0,-1 0 0,0 0 0,1 1 0,-1-1 0,0 0 0,0 1 0,0-1 0,-1 1 1,1 0-1,-1 0 0,1-1 0,-1 1 0,0 0 0,0 0 0,0 0 0,0 1 0,-1-1 1,1 3-1,22 172 726,3 10-308,-25-181-355,1 0-1,0-1 0,0 1 0,1-1 0,-1 0 0,7 10 0,-8-15-93,0-1 0,-1 0 0,1 1 0,0-1-1,0 0 1,-1 1 0,1-1 0,0 0 0,0 0 0,-1 0-1,1 0 1,0 0 0,0 0 0,0 0 0,-1 0 0,1 0-1,0 0 1,0 0 0,-1 0 0,1-1 0,0 1 0,0 0-1,1-1 1,8-4 142,29-23-24,-1-3-1,40-41 1,-50 43-412,2 2 0,1 1 0,0 1 0,2 2 0,40-22 0,-34 27-1848,70-23-1,-78 31-50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23 195 5589,'0'0'158,"-3"0"-32,-13 2-3,12-2 435,19-2-471,116-12 175,105 0-488,-235 14 196,0-1 1,0 1-1,0 0 1,0 0-1,0 0 1,-1-1-1,1 1 1,0 0-1,0-1 1,0 1-1,0-1 1,0 1-1,-1-1 1,1 1-1,0-1 1,0 1-1,-1-1 0,1 0 1,0 0-1,-1 1 1,1-1-1,-1 0 1,1 0-1,-1 0 1,1 0-1,-1 1 1,0-1-1,1 0 1,-1 0-1,0 0 1,0 0-1,0 0 1,0 0-1,1 0 1,-1 0-1,-1 0 1,1 0-1,0 0 1,0-2-1,0 2 56,0-3-271,-6-3 24,-89-100 121,86 94 241,9 13-125,0 0 0,0 0 1,0 0-1,0 0 0,-1 0 1,1-1-1,0 1 0,0 0 1,0 0-1,0 0 0,0 0 1,0-1-1,0 1 0,0 0 1,0 0-1,0 0 1,0 0-1,0-1 0,1 1 1,-1 0-1,0 0 0,0 0 1,0 0-1,0 0 0,0-1 1,0 1-1,0 0 0,0 0 1,0 0-1,0 0 1,1 0-1,-1 0 0,0-1 1,0 1-1,0 0 0,0 0 1,0 0-1,1 0 0,-1 0 1,0 0-1,0 0 0,0 0 1,0 0-1,0 0 0,1 0 1,-1 0-1,0 0 1,0 0-1,0 0 0,0 0 1,1 0-1,-1 0 0,0 0 1,0 0-1,0 0 0,0 0 1,1 0-1,-1 0 0,0 0 1,0 0-1,0 0 1,0 0-1,1 1 0,10 2 40,1 0 1,-1 1-1,0 1 0,18 9 0,-23-10-19,1 0 0,-1 0 0,0 1 0,-1-1 0,1 1 0,-1 0 0,0 1 0,0 0 0,-1-1 0,8 13 0,-10-12-22,0 0 0,0-1 0,0 1-1,-1 0 1,1 0 0,-2 0 0,1 0-1,0 0 1,-1 0 0,0 0 0,-1 0 0,0 0-1,1 0 1,-2 0 0,1 0 0,-1 0-1,0-1 1,0 1 0,0 0 0,-1-1 0,0 0-1,-5 8 1,0-2-419,0 0 1,-1 0-1,0-1 0,0-1 0,-1 1 1,-1-2-1,1 1 0,-2-1 0,-11 6 1,3-3-875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7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0 274 4360,'0'0'-76,"3"5"64,4 16 140,-1 0 0,-1 1-1,-1-1 1,0 1 0,0 43-1,2 7 211,-3-34 343,-6-35-245,-1-8-13,-14-41-7,16 34-383,-1 0-1,2 0 1,0-1-1,0 1 1,1 0-1,0-1 1,4-15 0,-2 0 25,-1 12-35,1 0 0,0 0 0,1 0-1,0 0 1,2 0 0,0 1 0,0 0 0,2 0-1,0 0 1,0 1 0,1 0 0,1 0-1,0 1 1,1 0 0,1 1 0,0 0-1,1 1 1,0 0 0,0 0 0,1 1 0,0 1-1,1 1 1,0 0 0,1 0 0,17-6-1,-29 13-83,16-6-141,0 0 0,39-8 1,-50 14-376,1 0 1,-1 1 0,1 0-1,0 0 1,-1 1 0,11 1-1,2 3-1109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26 143 4960,'-1'1'39,"-17"8"-22,11-3 402,10-3 741,51 4-1095,1-2-1,0-3 1,1-2 0,-1-2-1,66-12 1,-110 12-26,0-1 0,0 0 0,-1 0 0,1-1 0,-1-1 0,0 0 0,0 0 0,-1 0 0,1-2 0,-1 1 0,0-1 0,-1 0 0,0-1 0,0 0 0,-1 0 0,0-1 0,0 0 0,-1 0 0,0 0 0,0-1 0,5-15 0,-9 22 785,-4 16-744,-13 179-16,14-170-419,-2 38-143,-1-16-3180,1-24 1256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8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105 511 6369,'3'-11'83,"0"0"0,1 0 0,1 0 1,0 0-1,1 1 0,8-13 1,47-56 816,-40 55-472,25-40-1,-42 58-376,36-65 505,-37 63-505,0 1 0,0 0 0,-1-1 1,0 0-1,0 1 0,-1-1 0,1-14 1,-2 20-45,0 0 0,0 0 0,-1 0 0,1-1 1,0 1-1,-1 0 0,0 0 0,1 0 1,-1 0-1,0 0 0,0 0 0,0 0 1,-1 0-1,1 0 0,-2-2 0,-1-1 9,0-1-18,0 1-1,-1 0 1,0 1 0,0-1-1,0 1 1,0 0-1,-1 0 1,0 0 0,1 1-1,-1 0 1,0 0 0,-1 1-1,1-1 1,-1 1 0,1 1-1,-1-1 1,1 1 0,-1 0-1,-9 0 1,5 1-48,1 0 0,0 0 0,-1 1 0,1 0-1,-1 1 1,1 0 0,0 0 0,0 1 0,0 1 0,0-1 0,-14 9 0,20-9 15,0 0 0,-1 0 0,2 0 0,-1 0 0,0 1 0,1-1-1,-1 1 1,1 0 0,0 0 0,1 0 0,-1 0 0,1 1 0,-1-1 0,1 1 0,1 0 0,-1-1 0,1 1 0,-2 5 0,3-4-14,0 0-1,-1 1 1,2-1 0,-1 0-1,1 0 1,0 0 0,0 0-1,1 0 1,0 0 0,0 0 0,0-1-1,0 1 1,1-1 0,6 9-1,4 4-86,0-1-1,1 0 0,2-1 0,-1 0 1,2-2-1,0 0 0,0-1 0,2 0 1,-1-2-1,41 19 0,-42-22 154,1-1-1,-1-1 0,2 0 1,-1-2-1,0 0 0,1-1 1,0 0-1,0-2 1,0 0-1,0-2 0,0 0 1,-1-1-1,22-4 1,-22 0 412,-1 0 0,20-10 0,7-2 758,-40 17-731,-3 1-429,0 1 0,1 0 1,-1-1-1,0 1 0,0 0 0,0 0 0,0 0 1,0 0-1,0 0 0,0 0 0,0 0 1,1 2-1,0 0 34,-1-3-46,0 1 1,-1 0-1,1 0 1,-1 0 0,1 0-1,0 0 1,-1 0-1,0 0 1,1 0-1,-1 0 1,0 1 0,1-1-1,-1 0 1,0 0-1,0 0 1,0 0 0,0 0-1,0 1 1,0-1-1,0 0 1,-1 1 0,1 2 35,0 69 286,-9 89 0,-1-22-1896,11-31-3328,1-79 2249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9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0 200 6457,'1'-5'48,"3"-37"200,-3 39-160,-2-1-18,0-10 0,4 26 29,4 24 2,-7-35-116,3 9 42,1-9 5,8-2 49,-1-1 0,1-1 1,-1 0-1,0 0 1,0-1-1,0 0 1,-1-1-1,1-1 0,-1 1 1,0-1-1,-1-1 1,1 0-1,-1-1 0,-1 1 1,0-1-1,0-1 1,0 0-1,-1 0 0,12-20 1,-18 28-69,-1-1 0,1 1 1,-1 0-1,1-1 0,-1 1 1,1 0-1,-1-1 0,0 1 1,0-1-1,0 1 0,1 0 1,-2-1-1,1-1 0,0-5 106,-1 6-109,1 1 0,-1-1 1,0 0-1,1 1 0,-1-1 0,0 1 0,0 0 0,0-1 0,0 1 0,0 0 0,0-1 1,-3-1-1,3 2 8,-7-4 46,1 4-51,0 1 1,0 0-1,0 1 1,0-1-1,-1 1 1,1 1-1,0-1 1,0 1 0,1 0-1,-1 1 1,0 0-1,1 0 1,-1 0-1,1 1 1,0 0 0,0 0-1,1 0 1,-8 8-1,7-7-9,1 0-1,-1 1 1,1 0-1,-1 0 1,2 0 0,-1 1-1,1-1 1,0 1-1,0 0 1,1 1-1,0-1 1,0 0-1,1 1 1,0 0-1,0-1 1,0 13 0,2-18-2,0 0 0,0 0 1,0 0-1,1 1 0,-1-1 1,1 0-1,-1 0 0,1 0 0,0 0 1,0 0-1,0 0 0,0-1 1,0 1-1,2 2 0,1 3 5,0-1-7,0 0-1,1 0 1,-1 0 0,1-1-1,0 1 1,1-1 0,-1-1-1,1 1 1,0-1 0,0 0-1,1 0 1,-1 0 0,1-1-1,0 0 1,11 3 0,11 2-131,0-1 0,46 4 0,-55-8 30,55 6-1209,0-3-1,1-4 1,118-11-1,-128 0-823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4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63 137 5601,'-62'1'-187,"140"12"230,1-2-1,93-1 1,180-14 18,-221 1-43,2310-92 1918,-2337 89-1891,400-28-705,-387 15-2166,-70 9 566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50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32 151 5460,'-4'0'-80,"-23"3"48,27-3 37,0 0 1,0 0 0,0 0-1,0 0 1,0 1-1,0-1 1,0 0 0,0 0-1,0 0 1,0 0 0,0 0-1,0 0 1,1 0 0,-1 0-1,0 0 1,0 0 0,0 0-1,0 0 1,0 0 0,0 0-1,0 1 1,0-1 0,0 0-1,0 0 1,0 0 0,0 0-1,41 1 287,-27 0-349,1025-3 524,-763-2-428,-195 3-25,695-14 66,-4-37-559,-320-15-2523,-373 50 2004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5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11 6961,'6'-3'1,"23"-5"471,-28 8-454,0 0 0,0 0-1,-1 0 1,1 0 0,0 1-1,0-1 1,0 0 0,0 0 0,0 0-1,-1 1 1,1-1 0,0 1-1,0-1 1,0 0 0,-1 1 0,1 0-1,0-1 1,-1 1 0,1-1-1,0 1 1,-1 0 0,1-1 0,-1 1-1,1 0 1,-1 0 0,1-1-1,-1 1 1,0 0 0,1 0 0,-1 0-1,0-1 1,0 1 0,0 0-1,1 1 1,3 25 221,-2-1 0,0 1 0,-4 46 0,-15 89 244,9-102-324,-1 2-649,-34 117-1,35-165 93,8-14 354,1 0 0,-1 0 0,0 0-1,0 0 1,0 0 0,0-1 0,0 1-1,0 0 1,0 0 0,0 0 0,0 0-1,0 0 1,0 0 0,0-1 0,0 1 0,0 0-1,-1 0 1,1 0 0,0 0 0,0 0-1,0-1 1,0 1 0,0 0 0,0 0-1,0 0 1,0 0 0,0 0-44,-1 0 43,1 0 1,0-1 0,0 1 0,0 0-1,0 0 1,0 0 0,0 0 0,-1 0-1,1 0 1,0 0 0,0 0 0,0 0 0,0 0-1,0 0 1,0 0 0,-1 0 0,1 0-1,0 0 1,0 0 0,0 0 0,0 0 0,0 0-1,-1 0 1,1 0 0,0 0 0,0 0-1,0 0 1,0 0 0,0 1 0,0-1-1,-1 0 1,1 0 0,0 0 0,0 0-45,0 0 45,0 1 0,-5-54-1624,6 9-118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2:51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66 4028,'7'-12'124,"1"0"0,1 1 0,10-11 0,-17 20-32,-2 2-77,0-1-1,1 1 1,-1-1 0,0 1 0,0 0 0,1-1 0,-1 1 0,0 0 0,0-1-1,1 1 1,-1 0 0,0 0 0,1-1 0,-1 1 0,0 0 0,1 0-1,-1 0 1,1 0 0,-1-1 0,0 1 0,1 0 0,-1 0 0,1 0 0,-1 0-1,0 0 1,1 0 0,-1 0 0,1 0 0,-1 0 0,1 0 0,-1 0-1,0 0 1,1 0 0,-1 1 0,1-1 0,-1 0 0,0 0 0,1 0-1,-1 1 1,0-1 0,1 0 0,-1 0 0,1 1 0,3 12 87,0 0 0,-1 0 0,-1 0-1,0 1 1,0-1 0,-1 24 0,-63 911 2110,59-919-2153,-27 193 435,29-222-489,-12 42 163,13-41-159,0 0-1,-1 0 0,1 1 0,-1-1 0,1 0 1,-1 0-1,0 0 0,1 0 0,-1 0 0,0 0 1,0 0-1,1 0 0,-1 0 0,0 0 0,0 0 1,0-1-1,0 1 0,0 0 0,-1-1 0,1 1 1,0-1-1,0 1 0,0-1 0,0 1 0,-1-1 1,1 0-1,0 1 0,0-1 0,-1 0 0,1 0 1,0 0-1,0 0 0,-2-1 0,-5-2 2,1-1 0,-1 0 0,1 0 0,0-1 0,0 0 0,0-1-1,1 1 1,0-1 0,0 0 0,1-1 0,-1 1 0,-5-11 0,-11-19 21,-13-20 13,3-1 0,2-2 0,-31-83 0,52 121-34,7 18 28,3 16-28,1 0-9,12 101 36,-11-97-10,0 1 0,2-1 0,0 0 0,1 0 0,8 16 0,-9-25 3,-1 0 0,1-1 0,1 0 1,-1 1-1,1-2 0,1 1 0,-1-1 0,1 0 0,0 0 0,0-1 0,1 0 0,-1 0 0,1-1 0,0 0 0,11 4 0,-8-5-19,0 0-1,1-1 0,-1 0 0,0-1 1,1 0-1,-1 0 0,1-2 0,-1 1 1,1-1-1,-1-1 0,18-5 0,-6 0-212,-1 0-1,0-2 1,-1-1-1,0 0 0,37-27 1,-11 3-2047,49-48 1,-57 46-582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6817,'0'0'-16,"8"4"-48,24 14 96,-31-18-30,0 1 1,0-1-1,0 1 0,0-1 1,0 1-1,0-1 1,-1 1-1,1 0 1,0-1-1,0 1 1,0 0-1,-1 0 1,1-1-1,0 1 1,-1 0-1,1 0 0,-1 0 1,1 0-1,-1 0 1,1 0-1,-1 0 1,0 0-1,0 0 1,1 2-1,0 1 9,5 12 31,-1 0 0,0 0 0,-1 0 0,-1 1 0,2 22 0,-1 87 0,-3-50-580,-1-5-2506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4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5052,'11'-11'43,"0"1"0,1 0 0,0 1 0,1 0 0,0 1 0,0 1 0,1 0 0,0 0 0,0 2 0,1-1 0,0 2 0,0 0 0,26-3 0,-25 5 43,1 0 1,-1 2-1,1 0 1,0 0 0,-1 2-1,1 0 1,-1 1-1,0 0 1,0 2 0,0 0-1,0 0 1,24 14-1,-34-16-59,-1 0 0,0 1-1,0-1 1,-1 1 0,1 0 0,-1 1-1,0-1 1,0 1 0,0 0 0,-1 0-1,1 0 1,-1 0 0,-1 0-1,5 11 1,-4-6 8,-1-1-1,0 0 1,-1 1 0,0-1-1,0 1 1,-1-1-1,0 1 1,-3 15-1,-2 2 0,-1-1-1,-2 0 0,-1 0 0,0-1 0,-23 40 0,17-37-184,-1 0 0,-25 30 1,33-47-251,0-1 1,-2-1 0,1 1-1,-1-2 1,0 1-1,-1-1 1,0-1 0,-14 8-1,-2-5-1377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5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474 203 5465,'3'0'35,"-1"-1"1,1 0 0,-1-1 0,0 1 0,1 0-1,-1-1 1,0 1 0,0-1 0,0 0 0,0 1 0,0-1-1,0 0 1,0 0 0,-1-1 0,1 1 0,-1 0 0,0 0-1,3-6 1,-4 5 84,-6-3-90,-2 1 0,1 0 1,0 0-1,-1 1 1,0 0-1,0 0 1,0 1-1,-1 0 1,1 1-1,-1-1 1,1 2-1,-1-1 0,0 1 1,0 1-1,0-1 1,1 1-1,-1 1 1,-17 3-1,8-1-28,0 0 0,0 2 0,1 0 0,-1 1 1,1 1-1,1 0 0,0 1 0,-21 14 0,19-9-54,0 1 1,2 1-1,0 0 1,-22 27-1,31-33 20,0 1 0,0 0 0,1 0 0,0 1 0,1-1 0,0 1 0,1 0 0,0 1 1,-4 20-1,8-31 31,-1 1 0,1-1 0,0 1 0,1-1 0,-1 1 1,0 0-1,0-1 0,1 1 0,-1-1 0,0 1 0,1-1 1,0 1-1,-1-1 0,1 0 0,0 1 0,1 1 0,1 1 4,-2-2 4,0 0 0,0-1-1,0 1 1,0-1 0,1 1 0,-1-1 0,0 1 0,1-1 0,-1 0 0,1 0 0,0 0 0,-1 0 0,1 0 0,0 0 0,0 0 0,-1 0 0,1-1 0,0 1 0,0-1 0,0 1 0,0-1 0,0 0 0,3 0 0,3 0 43,0 0-1,-1-1 1,1 0 0,9-3 0,-14 3-42,8-2 48,-1 0 0,1-1 0,-1 0-1,0-1 1,0 0 0,0-1 0,-1 0-1,0-1 1,0 0 0,0 0 0,-1 0-1,0-1 1,10-14 0,1-4 171,0-2 1,28-58-1,-45 82-101,-7 46-153,3-37 22,1 1 0,0-1 0,1 1 0,-1-1 0,1 0 0,0 1 0,0-1 0,1 1 0,0-1 0,2 11 0,-1-10 2,0 1 0,0-1 1,1 0-1,0 0 0,0 0 0,0-1 0,1 1 0,0-1 0,0 0 1,0 0-1,0 0 0,1-1 0,0 1 0,0-1 0,0 0 0,1 0 1,-1-1-1,10 5 0,-7-5 4,0-1 0,0 0 0,0 0-1,0-1 1,1 0 0,-1 0 0,0-1 0,0 0 0,1-1 0,-1 1 0,0-2 0,0 1 0,0-1 0,12-4-1,-7 1-1,1-1-1,0 0 0,-1-1 1,-1-1-1,1 0 0,-1-1 0,0 0 1,-1 0-1,0-1 0,-1-1 1,0 0-1,0 0 0,-1-1 0,10-18 1,-5 4 88,0-1 0,-2 0 0,-1-1-1,-2 0 1,0 0 0,5-36 0,-6 22 279,-7 37-188,-28 0 26,21 12-140,-4 8-33,0 0 0,2 1 0,-1-1 1,2 1-1,0 1 0,2 0 0,-7 27 0,4 8-280,2 0 0,2 74 1,2-23-1482,2-97 1095,-1 1 0,0 0 0,0-1 0,-4 12 0,-2 0-1665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5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1 304 5521,'15'-9'-105,"0"-1"0,0 2 0,1 0 0,1 1 1,17-5-1,89-19 270,-47 13-24,66-15 75,49-13 336,-153 35-198,-1-2 1,68-34-1,-68 25-40,-35 20-256,0 1 1,0 0-1,0-1 1,0 1 0,0-1-1,0 0 1,0 0-1,0 0 1,0 0-1,-1 0 1,1 0 0,-1 0-1,2-3 1,-16 9-24,-43 15 1,50-16-31,-1 1 0,1 0 0,1 0 0,-1 0 1,1 1-1,-1 0 0,1 0 0,1 0 0,-1 1 0,1-1 0,0 1 0,-4 8 0,-3 2 2,4-6-10,1 0-1,0 1 1,0-1 0,1 1-1,1 0 1,0 1-1,0-1 1,1 1-1,-2 21 1,4-31 3,1-1 1,0 1 0,0-1-1,0 1 1,0-1 0,0 1-1,0-1 1,0 1-1,0-1 1,1 1 0,-1-1-1,1 1 1,0 1 0,1 2 0,-1-5 0,-1 1 0,0 0 0,1 0 1,-1 0-1,1 0 0,0-1 0,-1 1 0,1 0 1,0-1-1,-1 1 0,1 0 0,0-1 1,0 1-1,-1-1 0,1 1 0,0-1 0,0 0 1,0 1-1,0-1 0,0 0 0,0 1 0,0-1 1,-1 0-1,1 0 0,0 0 0,0 0 0,0 0 1,1 0-1,16-1 36,-8-3 25,7-9 44,0-1 0,-2 0 0,1-1 0,-2-1 0,0 0 0,-1-1 0,0-1 0,-1 0 0,-2 0 0,11-25 0,-18 39-27,-1-1 0,1 1 1,0 0-1,0 0 0,0 0 0,6-6 1,-3 46-62,-2-12-29,0 1 0,2-1 0,9 26 0,-11-42-72,-1-1 0,1 1 0,0-1 0,1 0 1,0 0-1,0 0 0,0-1 0,1 1 0,0-1 0,0-1 0,1 1 0,-1-1 0,11 6 0,-10-8-318,0 1 0,1-1-1,-1-1 1,1 1 0,0-1 0,-1-1 0,1 1 0,0-1-1,9 0 1,24-1-2682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6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1 6769,'0'0'-302,"-4"4"-382,-12 16 531,15-20 148,1 1 0,0-1 0,0 0 0,-1 1 0,1-1 1,0 0-1,-1 1 0,1-1 0,0 0 0,-1 0 0,1 1 0,-1-1 0,1 0 0,0 0 1,-1 1-1,1-1 0,-1 0 0,1 0 0,-1 0 0,1 0 0,-1 0 0,1 0 0,-1 0 1,1 0-1,0 0 0,-2 0 0,-39 2-74,0 2 0,1 2 0,-1 2 0,1 1 0,-42 16 0,76-22 74,0 0 0,0 0 0,1 1 0,-11 8-1,14-11 19,1-1 0,0 1 0,0 0 0,0 0 0,0 0-1,0 0 1,0 1 0,0-1 0,0 0 0,0 0 0,0 1-1,0-1 1,1 0 0,-1 1 0,1-1 0,-1 0 0,1 1 0,-1-1-1,1 1 1,0-1 0,0 1 0,0-1 0,0 1 0,0-1-1,0 1 1,0-1 0,0 1 0,0-1 0,1 1 0,0 1-1,7 8 68,0-2-1,1 1 0,0-1 0,1 0 0,0-1 0,0 0 1,1-1-1,0 0 0,22 10 0,40 28 203,-66-40-251,0 0-1,0 1 1,-1 0-1,0 0 1,0 1-1,-1 0 1,8 12 0,-11-16-18,-1 0 1,1 0 0,-1 1 0,1-1-1,-1 0 1,0 1 0,-1-1 0,1 1 0,0 0-1,-1-1 1,0 1 0,0-1 0,0 1-1,0 0 1,-1-1 0,-1 7 0,0-5 2,0 1 0,0-1 1,0 0-1,-1 0 0,0-1 0,0 1 1,0-1-1,-1 1 0,0-1 1,-4 4-1,-4 2-26,-1 0 0,-1 0 0,1-1 0,-1-1 0,-1 0 0,-24 9 0,28-13-245,-1 0 0,0 0 0,0-1 0,0-1 0,-1 0 0,1 0 0,0-1 0,-1-1 0,1 0 0,-1-1 0,1 0 0,0-1 0,-1 0 0,-11-5 0,-8-5-1122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7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191 251 4572,'2'20'-59,"-2"-16"2,-1 1 39,-1-1 0,0 1 0,0 0 0,-1-1 0,1 0 0,-1 1 0,-5 5 0,-7 13-50,9-12 60,5-8-5,2 2 6,8 15 11,-7-18 8,-1 0 0,1-1 1,0 1-1,0-1 0,0 0 0,0 0 1,0 0-1,0 0 0,0 0 1,0 0-1,1 0 0,-1-1 1,0 1-1,0-1 0,1 0 0,-1 1 1,0-1-1,1 0 0,-1 0 1,0-1-1,1 1 0,-1 0 0,0-1 1,3 0-1,8-2 112,1-1 0,-1 0 0,0-1-1,22-12 1,-28 13-42,-1 0 0,1 0 0,-1-1 0,0 0 0,-1 0 0,1 0 0,-1-1 0,0 0 0,-1 0 0,1 0 0,5-10 0,-9 14-53,0 0-1,-1 0 1,1 0-1,0-1 1,-1 1 0,1 0-1,-1 0 1,1-1-1,-1 1 1,0 0 0,0 0-1,0-1 1,-1 1 0,1 0-1,0 0 1,-1-1-1,1 1 1,-1 0 0,0 0-1,0 0 1,0 0 0,0 0-1,0 0 1,0 0-1,-1 0 1,1 0 0,-2-2-1,0 2-5,0-1 0,0 0-1,-1 1 1,1-1-1,0 1 1,-1 0 0,1 0-1,-1 0 1,0 1 0,0 0-1,0-1 1,1 1-1,-1 0 1,0 1 0,-6-1-1,-6 1-8,1 1-1,0 0 0,-1 1 1,1 1-1,0 1 0,1 0 0,-1 1 1,0 0-1,1 1 0,0 1 1,1 0-1,0 1 0,0 0 1,0 1-1,1 1 0,0 0 0,1 0 1,0 1-1,-9 13 0,18-21-19,-1 0-1,1 0 1,0 1-1,1-1 1,-1 1-1,1-1 1,-1 1-1,1 0 1,0-1-1,0 1 1,1 0-1,-1 0 0,1 0 1,0 0-1,0-1 1,0 1-1,0 0 1,1 0-1,-1 0 1,1 0-1,0-1 1,0 1-1,1 0 1,-1-1-1,3 5 1,0-2-11,0-1 1,1 0 0,-1 0 0,1 0-1,0-1 1,0 1 0,1-1 0,-1-1-1,1 1 1,0-1 0,0 0 0,0 0-1,0 0 1,8 1 0,5 1-30,0 0 0,1-2 1,-1 0-1,1-2 0,0 0 0,-1-1 1,1-1-1,31-5 0,-25 1 15,-1-1 0,0 0 0,0-3-1,0 0 1,-1-1 0,23-14 0,-28 12 36,-1 0-1,-1-1 1,0-2 0,-1 1 0,0-2 0,-1 0-1,16-23 1,-15 16 159,0-1 1,-2 0-1,-1-1 0,-1 0 0,12-35 0,-2-53 1346,-21 109-503,-11 14-865,0 0-102,5-4-19,0-1 0,0 1-1,0-1 1,0 1 0,1 1-1,0-1 1,1 1 0,-1-1-1,-4 14 1,-72 241 548,67-205-1024,2 0 0,-6 101 1,16-149-68,1 0 0,0-1 1,0 1-1,1 0 0,0 0 0,1-1 1,-1 1-1,5 11 0,3-2-2576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88 6801,'0'0'-286,"15"-2"-231,237-41 429,56 3-2684,-268 37 1490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7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1 231 4452,'0'0'1712,"6"1"-1458,72 0 433,107-13 0,-72 3-406,-36 6-123,-33 2-61,-1-2-1,0-1 1,60-15-1,-102 19-100,-1 0 0,1 0 0,0-1 0,-1 1 0,1 0 0,0-1 0,-1 1 0,1 0-1,-1-1 1,1 1 0,-1-1 0,1 1 0,-1-1 0,1 1 0,-1-1 0,1 1 0,-1-1-1,0 1 1,1-2 0,7-3-186,-14-3 143,-68-68-54,69 71 233,0 0-1,1-1 0,-1 1 0,1-1 0,0 1 0,0-1 0,1 0 0,0-1 0,0 1 0,-3-10 1,5 12 842,34-2-665,-32 6-305,-1 0 1,0 0-1,1 0 0,-1 0 0,1-1 1,-1 1-1,0 0 0,1 0 1,-1 0-1,1 0 0,-1 0 1,0 0-1,1 0 0,-1 1 0,1-1 1,-1 0-1,0 0 0,1 0 1,-1 0-1,0 0 0,1 1 0,-1-1 1,0 0-1,1 0 0,-1 0 1,0 1-1,1-1 0,-1 0 1,0 1-1,0-1 0,1 0 0,-1 1 1,0-1-1,10 11 46,-1 0 1,-1 1-1,1-1 1,-2 1-1,0 1 0,0 0 1,-1-1-1,-1 2 0,0-1 1,-1 1-1,-1 0 1,0 0-1,0 0 0,-2 0 1,1 26-1,-3-15-164,-2 0-1,0 0 1,-2 0 0,-1-1-1,0 1 1,-2-2 0,-20 43-1,15-41-1204,0-2 0,-2 1 1,-1-2-1,-19 21 0,18-22-1191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8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271 221 7065,'0'0'281,"0"-3"-12,0 3-242,0 0-1,0 0 0,0 0 0,0 0 1,0 0-1,0 0 0,0 0 0,0 0 1,0 0-1,0 0 0,0 1 0,0-1 1,0 0-1,-1 0 0,1 0 0,0 0 1,0 0-1,0 0 0,0 0 0,0 0 1,0 0-1,0 0 0,0 0 0,0 0 0,0 0 1,0 0-1,-1 0 0,1 0 0,0 0 1,0 0-1,0 0 0,0 0 0,0 0 1,0 0-1,0 0 0,0 0 0,0 0 1,0 0-1,-1 0 0,1 0 0,0 0 1,0 0-1,0 0 0,0 0 0,0 0 1,0 0-1,0 0 0,0 0 27,0 0-27,0-1 0,0 1 0,-12 16 587,-22 42-578,3-7 207,11-18-130,-2-1 0,-1-1 1,-1-1-1,-43 41 1,65-70-113,1 1 0,-1-1 0,0 0 0,1 0 0,-1 0 1,0 0-1,1 0 0,-1 0 0,0-1 0,0 1 0,0-1 0,0 1 1,0-1-1,0 0 0,0 1 0,0-1 0,-2 0 0,4-8-69,1-4 28,0 0-1,1-1 1,1 1 0,0 0-1,0 0 1,10-22 0,43-75-130,-37 73 163,67-108 297,-71 123-123,1 2-1,0-1 1,1 2 0,32-27-1,-46 43-145,0-1-1,0 1 0,0-1 1,0 1-1,0 0 1,1 0-1,-1 1 0,0-1 1,1 1-1,0 0 1,-1 0-1,1 0 0,0 0 1,0 0-1,-1 1 0,1 0 1,0 0-1,0 0 1,0 0-1,-1 0 0,1 1 1,0 0-1,0 0 0,-1 0 1,1 0-1,-1 0 1,1 1-1,-1-1 0,1 1 1,-1 0-1,0 0 1,0 1-1,0-1 0,0 1 1,0-1-1,0 1 0,-1 0 1,0 0-1,1 0 1,-1 0-1,0 0 0,2 6 1,10 18-21,-2 0 0,0 1 1,-2 1-1,-2 0 1,8 40-1,-5-4-1593,2 90-1,-13-102-2456,-2-30 1277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5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0 416 4960,'14'-57'441,"2"1"0,2 0 0,3 1 0,54-100 0,-73 151-356,0 1-1,1 0 0,0 0 1,-1 0-1,1 0 0,0 1 1,1-1-1,-1 1 0,0 0 1,1 0-1,5-3 0,-6 4 199,4 3-4,-3 0-227,0 0-1,0 0 0,0 1 0,0-1 0,0 1 0,0 0 0,-1 0 0,0 0 1,1 0-1,-1 0 0,-1 1 0,1-1 0,0 1 0,-1 0 0,1 0 0,-1 0 0,-1 0 1,1 1-1,0-1 0,-1 0 0,0 1 0,0-1 0,1 6 0,-2 4-13,1 0 1,-2-1-1,0 1 0,0-1 0,-1 1 1,-1-1-1,0 0 0,-1 0 0,-1 0 1,0 0-1,-8 15 0,7-15-600,-2-1-1,1 1 1,-2-1-1,1 0 0,-2-1 1,1 0-1,-2-1 1,1 0-1,-1 0 1,-17 10-1,9-9-1818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8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5 320 6681,'-1'-4'-91,"-2"-8"4,2 9 0,5-2-58,1 0 121,1 0 0,0 0 0,0 1 0,0 0-1,0 0 1,1 0 0,0 1 0,-1 0 0,1 0 0,1 1-1,13-3 1,138-32-492,114-31-782,-223 52 1499,0-2 0,-2-2 0,61-34-1,-58 18 2838,-47 53-2565,-4-15-442,1-1-1,0 1 1,-1 0 0,1 0 0,-1-1-1,0 1 1,1 0 0,-1 0 0,0-1-1,0 1 1,0 0 0,0 0 0,-1 3-1,-29 369 1529,-5-124-3360,34-243 1198,0-1 1,-1 0-1,0 0 0,0 0 1,0 0-1,-5 9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9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93 6465,'4'-6'49,"1"-1"0,-1 0 0,1 1 1,1 0-1,-1 0 0,1 1 1,0 0-1,0 0 0,1 0 0,-1 0 1,1 1-1,0 0 0,10-3 1,-7 3 49,0 1 1,1 1 0,-1 0-1,1 0 1,0 1 0,-1 1-1,1 0 1,0 0 0,16 3-1,-8 0 1,1 1-1,-1 0 0,0 2 1,0 0-1,0 1 0,19 11 0,-30-13-64,0-1-1,-1 1 1,0 1-1,0-1 0,0 1 1,0 1-1,5 6 1,-9-9-15,0 0 0,0 0 1,-1 1-1,1-1 0,-1 1 1,0-1-1,-1 1 1,1 0-1,-1-1 0,0 1 1,0 0-1,0 0 0,0 8 1,-2-6-33,0 0 1,-1 0-1,0 0 1,0 0-1,0 0 0,-1-1 1,0 1-1,0-1 1,0 0-1,-1 0 0,0 0 1,-1 0-1,1-1 1,-1 1-1,-7 5 1,-5 5-327,-1 0 1,0-2-1,-29 17 1,-29 8-3015,42-26 688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9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273 222 7257,'7'-8'360,"-5"6"-44,-6 8 1607,-10 15-1780,2 1 1,1 0-1,0 1 1,-10 33 0,-13 63 121,19-65-1002,-2 0 0,-36 80 0,33-108-2860</inkml:trace>
  <inkml:trace contextRef="#ctx0" brushRef="#br0" timeOffset="1">0 227 7365,'10'-16'115,"1"0"0,0 1 0,1 1 0,1 0 0,0 0 0,0 1 0,2 1 1,-1 0-1,2 1 0,-1 1 0,22-10 0,-14 9-112,0 2 0,1 0 0,0 1 0,0 2 1,1 0-1,0 2 0,48-3 0,-57 7-1062,1 1 0,-1 1 0,21 4-1,-20-1-1618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09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89 6541,'-11'16'568,"11"-16"-551,0 1 0,0-1 1,1 0-1,-1 0 0,0 1 1,0-1-1,0 0 0,0 0 0,0 1 1,0-1-1,1 0 0,-1 0 0,0 1 1,0-1-1,0 0 0,1 0 1,-1 0-1,0 0 0,0 1 0,1-1 1,-1 0-1,0 0 0,0 0 0,1 0 1,-1 0-1,0 0 0,0 0 1,1 0-1,-1 0 0,0 1 0,1-1 1,-1 0-1,0-1 0,1 1 0,34-5 644,-27 3-788,134-30 604,-2 0-1062,12 3-3133,-99 19 1153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33:10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34 186 5805,'-34'-6'-520,"34"3"346,9-1 56,6 2 149,1 0-1,24 0 1,72 2 541,291-8 884,-388 8-1408,-1-2 0,1 1-1,-1-2 1,0 0 0,20-7-1,-34 9-51,1 1 0,-1-1-1,0 1 1,1-1 0,-1 1-1,1-1 1,-1 0-1,0 1 1,1-1 0,-1 0-1,0 1 1,0-1 0,0 0-1,1 1 1,-1-1-1,0 0 1,0 1 0,0-1-1,0 0 1,0 0 0,0 1-1,0-1 1,0 0-1,-1 1 1,1-1 0,0 0-1,0 1 1,-1-1 0,1 0-1,0 1 1,-1-1 0,1 1-1,0-1 1,-1 0-1,1 1 1,-1-1 0,0 0-1,-19-13-38,0 0 0,-1 1 0,-1 1 0,-36-15 0,-9-6 782,62 31 956,15 8-1433,20 11-124,64 42 507,-86-53-617,1 1 0,-1-1 0,0 1 0,0 1 0,-1 0 0,0 0-1,-1 0 1,7 12 0,-11-17-94,-1 0 0,1 1 0,-1 0 0,0-1-1,0 1 1,-1-1 0,1 1 0,-1 0 0,0-1-1,0 1 1,0 0 0,0 0 0,-1-1 0,0 1-1,1 0 1,-1-1 0,-1 1 0,1-1 0,0 1-1,-1-1 1,0 0 0,-3 5 0,-1 1-601,-1 0 0,0-1 0,0 1 0,-1-2 0,0 1 0,-13 8 0,-12 8-2034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5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50 6185,'0'0'282,"1"-4"6,5-37 987,-5 37 253,0 17-1308,0 241 794,-8-156-560,-25 125 0,18-181-63,8-52-364,-9-17-7,1 0 0,1-1 0,2 0 0,-10-36 0,-14-49-138,34 109 80,5 16-43,3 8 80,1 3 11,1-1 0,0 0 0,2-1 0,20 32 0,-28-48 20,1 0 0,0-1 0,-1 1 0,1-1 0,1 0 0,-1 0 0,1 0 0,0-1 1,-1 1-1,1-1 0,1 0 0,-1-1 0,0 1 0,1-1 0,-1 0 0,1 0 0,0-1 1,0 0-1,0 0 0,-1 0 0,1-1 0,0 0 0,0 0 0,0 0 0,7-2 1,4-2 13,0 0 0,0-2 0,-1 0 0,0-1 0,16-9 0,76-50-120,-80 48 20,200-147-1251,-81 48-3096,-118 94 1909,-4 4-391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6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294 233 6737,'-2'-8'-32,"1"4"39,0-1 0,1 1 1,-1 0-1,-1 0 0,1 0 0,-1 0 0,1 0 0,-1 0 0,0 1 0,-1-1 1,1 1-1,-1-1 0,1 1 0,-1 0 0,-4-4 0,2 4 13,1 1 0,-1-1 0,0 1 0,1 0 0,-1 0 0,0 1-1,0-1 1,0 1 0,-1 0 0,1 0 0,0 1 0,0 0 0,0 0 0,-1 0 0,1 0-1,0 1 1,0 0 0,0 0 0,0 1 0,0-1 0,0 1 0,-8 4 0,2-2 11,0 2 0,0-1 1,1 2-1,0-1 1,-18 16-1,22-17-20,1 0 0,0 0 0,0 1-1,0 0 1,1 0 0,-1 0 0,1 0 0,1 1 0,0 0 0,-4 9 0,6-15-9,1 1-1,0-1 1,-1 0 0,1 1 0,0-1 0,0 0 0,0 1 0,0-1 0,0 1 0,0-1-1,0 0 1,1 1 0,-1-1 0,1 3 0,0 0 6,4 4 28,-2-4 1,1-1 1,-1 0-1,1 0 0,0 0 1,0-1-1,1 1 1,-1-1-1,0 0 1,1 0-1,-1-1 1,1 1-1,0-1 0,-1 0 1,1 0-1,6 0 1,-2-1 73,0 0 1,0-1-1,-1 0 1,1 0-1,0-1 1,0 0-1,16-7 0,-9 2 75,-1 0 0,0-1 0,0-1 0,-1-1 0,0 0 0,0-1 0,-1 0-1,18-21 1,-20 20 15,-2 0-1,0-1 1,13-25-1,-19 32-131,0 0 1,-1 0-1,0 0 0,0-1 1,0 1-1,-1-1 0,0 1 1,0-1-1,-1 1 0,0-1 0,0-7 1,-5 5 100,3 5-170,-2-1-1,1 1 1,0 0 0,-1 0 0,0 0-1,0 1 1,0-1 0,-1 1 0,1 0-1,-1 0 1,1 0 0,-1 1 0,0 0 0,0 0-1,0 0 1,-9-2 0,1 3-303,0-1 0,-1 2-1,1 0 1,0 0 0,-1 1 0,-21 5 0,25-4-634,1 1-1,-1 0 1,0 1-1,1 0 1,-13 7-1,10-2-2079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6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165 111 7297,'16'-8'100,"0"-2"0,30-21 0,-45 31-91,-1-1-1,1 0 1,0 1-1,0-1 1,-1 0-1,1 0 1,0 0-1,-1 0 1,1 0-1,-1 0 1,1 0 0,-1 0-1,0 0 1,1 0-1,-1 0 1,0-1-1,1-1 14,1 0 155,-7-3-135,-1 0-31,4 3-7,0 0-1,0 1 1,0 0-1,-1 0 0,1 0 1,0 0-1,-1 0 0,0 0 1,1 0-1,-1 1 0,-3-2 1,4 3-11,1-1 1,-1 1-1,1 0 1,-1-1-1,0 1 1,1 0-1,-1 0 1,1 0-1,-1 1 1,0-1-1,1 0 1,-1 0-1,1 1 1,-1-1-1,1 1 1,-2 0-1,0 0-21,0 0-14,-1-1 0,1 1-1,0 0 1,0 0 0,0 0 0,0 0-1,0 0 1,1 1 0,-1-1 0,0 1 0,1-1-1,-1 1 1,1 0 0,-1 0 0,1 1-1,0-1 1,0 0 0,0 1 0,0-1 0,-2 5-1,2-4-91,6 4 1,4 4 101,0-1 0,1 1 0,1-1 1,0-1-1,0 0 0,1 0 0,0-1 0,20 11 0,-11-7 99,34 27-1,-49-35-47,0 0-1,0 1 1,-1-1 0,0 1-1,1 0 1,-2 0-1,1 1 1,-1-1 0,1 1-1,-2 0 1,4 7-1,-8-4 43,-3-2-92,0 0 1,0 0-1,0 0 0,-1-1 1,0 0-1,-1 0 1,1 0-1,-1-1 0,0 0 1,-1 0-1,1-1 1,-1 0-1,0 0 0,0-1 1,0 0-1,-13 3 0,-9 1-735,-1-1-1,1-1 0,-48 1 0,18-5-661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7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1559 75 4216,'0'0'-152,"0"-4"16,1 2 111,-1 0 0,0 0 0,0 0 1,0 0-1,0 0 0,-1 0 0,1 0 0,0 0 1,-1 0-1,1 0 0,-1 1 0,0-1 0,0 0 1,0 0-1,0 0 0,0 1 0,0-1 0,0 0 1,0 1-1,-1-1 0,-2-1 0,0 0 4,0 0 1,0 1-1,0-1 0,0 1 0,-1 0 1,1 0-1,-1 1 0,1-1 0,-6 0 0,-11-1 7,0 1-1,0 0 1,-28 2-1,-2 2 134,0 2 1,0 2-1,1 2 0,0 3 0,1 1 0,-61 25 1,86-27 25,0 0 1,1 2 0,1 1 0,0 1 0,0 1-1,1 1 1,1 0 0,1 2 0,1 0 0,0 1 0,1 1-1,1 1 1,1 0 0,-15 30 0,4 3 369,3 1 1,-30 105 0,-13 125 624,41-166-808,-147 876 1697,163-925-1916,-101 627 910,65-436-708,-8 34 47,24-172-196,-19 102-743,48-224 515,0 0 0,0 0 0,0 0 0,0 0 0,0 0 1,0-1-1,0 1 0,1 0 0,-1 0 0,0 0 0,1 0 0,-1 0 0,1 0 1,-1-1-1,1 1 0,-1 0 0,1 0 0,-1 0 0,1-1 0,0 2 0,0-2-164,-1 1 193,0-1 0,1 0 0,-1 0 0,0 0 0,0 1 0,0-1 0,0 0 0,0 0 0,1 0 0,-1 0 0,0 1 0,0-1 0,0 0 0,0 0 1,1 0-1,-1 0 0,0 0 0,0 0 0,1 0 0,-1 1 0,0-1 0,0 0 0,0 0 0,1 0 0,-1 0 0,0 0 0,0 0 0,1 0 0,-1 0 0,0 0 0,0 0 0,0-1 0,1 1 1,-1 0-1,0 0 0,0 0 0,1 0 0,-1 0 0,0 0 0,0 0 0,0 0 0,0-1 0,1 1 0,-1 0 0,0 0 0,12-4-889,0 0 0,-1-1 0,0 0 0,20-13 0,31-24-2158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2:48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6509,'7'-1'-432,"227"-8"-976,-106 7 1445,-90 1 69,69 7 0,-94-4-24,0 0 0,0 1 0,0 0-1,-1 1 1,1 0 0,-1 1-1,0 1 1,22 13 0,-29-14-10,1 0 0,-1 0 0,1 1 0,-2 0 0,1 0 0,0 0 0,-1 1 0,-1-1 0,1 1 0,-1 0 0,0 0 0,0 0 0,-1 0 1,0 1-1,0-1 0,0 9 0,2 15 288,-2 0 0,-2 48 0,0-66-274,-67 1284 3607,2-728-2967,-29-4-124,76-463-485,16-88-97,-7 39 187,-23 77 0,30-127-217,1 1 0,0-1 0,-1 0 1,1 0-1,-1 0 0,0 0 0,0 0 0,0-1 0,0 1 0,-1 0 0,1-1 0,-1 0 0,1 1 0,-1-1 0,0 0 0,0-1 0,0 1 1,0 0-1,0-1 0,-1 0 0,1 1 0,0-1 0,0-1 0,-1 1 0,1 0 0,-6-1 0,-7 1-550,0-2 0,0 0 0,0 0 0,-25-7 0,4 1-1238,-78-12-2525,41 9 1751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0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64 119 3284,'-4'1'28,"-52"11"1047,53-10-355,13-2-567,66-3-80,146-26 0,-193 24-159,355-65-2493,-249 43 1694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0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 2472,'21'-1'58,"-16"0"39,-1 3 0,-1 1-68,0-1 1,0 1 0,1 0 0,-2 0 0,1 0-1,0 0 1,-1 0 0,1 1 0,-1-1 0,0 1-1,0-1 1,-1 1 0,1 0 0,-1 0 0,1 0-1,0 4 1,2 13 157,4 42 0,-6-41-119,2 335 726,-5-323-746,-20 386 693,2-64-139,9-261 290,10-92-657,-3 1 43,3-4-271,0 0 1,0 0 0,0 1-1,0-1 1,0 0 0,0 1-1,0-1 1,0 0 0,0 1-1,0-1 1,-1 0-1,1 1 1,0-1 0,0 0-1,0 0 1,0 1 0,-1-1-1,1 0 1,0 0 0,0 1-1,0-1 1,-1 0 0,1 0-1,0 0 1,0 1-1,-1-1 1,1 0 0,0 0-1,-1 0 1,1 0 0,0 0-1,-1 1 1,1-1 0,0 0-1,0 0 1,-1 0 0,1 0-1,0 0 1,-1 0-1,1 0 1,0 0 0,-1 0-1,1 0 1,0-1 0,-1 1-1,1 0 1,0 0 0,-1 0-1,1 0 1,0 0 0,0-1-1,-1 1 1,1 0-1,0 0 1,0 0 0,-1-1-1,-147-248 644,54 86-186,92 160-386,4 13-62,0 0-11,1 1 0,0-2-1,0 1 1,1 0 0,0-1-1,1 1 1,0-1 0,1 0-1,-1-1 1,2 1 0,-1-1-1,1-1 1,0 1 0,1-1-1,11 9 1,-9-11-4,1 0-1,-1-1 1,1 0-1,0-1 1,0 0-1,1-1 1,-1 0 0,0 0-1,1-2 1,-1 1-1,1-1 1,18-3-1,12-3-186,79-23-1,-59 11-152,-2-4-1,-1-2 0,86-47 0,-52 15-1570,107-84 0,-117 79 289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0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151 236 4936,'-47'-85'993,"46"82"-781,-3-9 25,4 12-222,0 0-1,0 0 0,0 0 0,0-1 0,0 1 0,0 0 1,0 0-1,0 0 0,-1-1 0,1 1 0,0 0 1,0 0-1,0 0 0,0-1 0,-1 1 0,1 0 0,0 0 1,0 0-1,0 0 0,-1 0 0,1 0 0,0-1 0,0 1 1,-1 0-1,1 0 0,0 0 0,0 0 0,0 0 0,-1 0 1,1 0-1,0 0 0,0 0 0,-1 0 0,1 0 1,0 0-1,0 0 0,-1 0 0,1 0 0,0 0 0,0 1 1,-1-1-1,1 0 0,0 0 0,0 0 0,0 0 0,-1 0 1,1 0-1,0 1 0,0-1 0,0 0 0,-13 22 40,1 1 0,1 1-1,1-1 1,1 2 0,-7 30-1,-2 28 122,17-81 233,8-10-353,17-28 95,26-49 0,18-31 146,-67 114-296,0 1 1,-1 0-1,1 0 1,0-1-1,0 1 1,0 0-1,1 0 1,-1 0-1,0 0 0,0 1 1,0-1-1,1 0 1,-1 0-1,0 1 1,1-1-1,-1 1 1,1-1-1,-1 1 1,1-1-1,-1 1 1,0 0-1,3 0 1,-1 0 0,-1 1 1,1-1 0,-1 1-1,1 0 1,-1 0-1,0 0 1,1 0 0,-1 0-1,0 1 1,0-1 0,0 1-1,3 1 1,4 7 5,0-1 1,0 1-1,14 22 0,-19-25-8,-2-4 8,0-1 1,0 1-1,0 0 0,0 0 1,1-1-1,-1 1 0,1-1 1,0 0-1,-1 0 0,1 0 1,0 0-1,0 0 0,0-1 1,6 3-1,-6-4-1,0 1 1,0-1-1,0 0 0,1 0 1,-1-1-1,0 1 0,0-1 0,0 1 1,0-1-1,0 0 0,0 0 0,0 0 1,0-1-1,0 1 0,-1-1 1,1 0-1,3-2 0,18-14 26,-2-1 0,1-2 1,36-43-1,-37 38-30,2 1 0,31-26 0,-54 50-5,0 1 0,0-1 1,0 0-1,-1 1 0,1-1 0,0 1 0,0 0 1,0-1-1,1 1 0,-1 0 0,0-1 1,0 1-1,0 0 0,0 0 0,0 0 1,0 0-1,2 0 0,0 0-4,1 0-10,2 4-1,0 2-4,1 1-1,-1-1 0,0 1 0,-1 0 0,0 1 0,0-1 0,0 1 0,-1 0 0,0 0 0,-1 1 0,0-1 0,3 13 0,5 26-373,-7-27-30,0-1 0,1 1 0,2-1 0,0 0 0,0 0 1,13 20-1,-4-22-1255,2 0-90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1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194 414 5036,'1'-4'-72,"3"-5"50,-2 5 32,-1-1 0,1 1 0,0-1 0,-1 0 1,0 0-1,0 1 0,0-1 0,-1 0 0,0 0 1,0-8-1,-1 10-6,0-6 9,0-1 1,-1 1-1,-1 0 0,1 0 0,-6-10 1,6 16-9,1 0 0,-1 0 1,0 0-1,0 0 1,0 1-1,-1-1 0,1 0 1,-1 1-1,1 0 1,-1 0-1,0 0 0,0 0 1,0 0-1,0 0 1,0 1-1,0-1 1,0 1-1,0 0 0,-1 0 1,-3 0-1,2 0-31,0 1-1,0 0 1,1 0 0,-1 0-1,0 0 1,1 1 0,-1 0-1,0 0 1,1 0 0,-1 1-1,1 0 1,-1-1 0,1 2-1,0-1 1,0 0-1,0 1 1,0 0 0,-6 6-1,6-6-18,0 1-1,0 0 0,1 0 0,0 0 1,0 0-1,0 0 0,0 1 0,1 0 0,0-1 1,0 1-1,0 0 0,0 0 0,1 0 1,0 0-1,0 0 0,0 0 0,1 1 1,-1-1-1,2 8 0,-1-11 39,0-1 0,0 1-1,0-1 1,1 1 0,-1-1 0,1 1 0,-1-1-1,1 0 1,-1 1 0,1-1 0,0 0 0,0 1-1,0-1 1,0 0 0,0 0 0,0 0 0,0 0-1,0 0 1,0 0 0,0 0 0,0 0 0,1 0-1,-1-1 1,0 1 0,1 0 0,-1-1-1,0 1 1,1-1 0,-1 1 0,1-1 0,-1 0-1,1 0 1,-1 0 0,1 0 0,-1 0 0,4 0-1,-2 0 24,1-1-1,-1 1 0,1-1 0,-1 0 0,1 0 0,-1 0 0,0 0 0,1-1 0,-1 1 0,0-1 0,0 0 1,0 0-1,5-4 0,-2-2 11,0 1 0,-1-1 0,0 0 0,0 0 0,-1-1 0,0 1 0,0-1 1,-1 0-1,0 0 0,-1 0 0,2-13 0,-4 19 17,-1 15-185,-1 39 129,2-49 13,0 0 0,1 0 0,-1 0 0,0 0 0,1 0 0,-1 0 0,1-1 0,-1 1 0,1 0 0,0 0 0,0-1 0,0 1 0,0 0 0,0-1 0,0 1 0,0-1 0,1 0 0,-1 1 0,0-1 0,1 0 0,-1 0 0,4 2 0,-2-1 1,0 0 8,-1 0 0,1 0 0,0-1-1,-1 0 1,1 1 0,0-1 0,0 0-1,0-1 1,0 1 0,0 0 0,0-1-1,0 1 1,0-1 0,0 0-1,0 0 1,6-1 0,-5 0-2,4 0 31,1 0-1,-1-1 0,0 0 1,0 0-1,0-1 0,0 0 1,-1 0-1,1-1 0,-1 0 1,0 0-1,0-1 0,0 1 1,-1-2-1,12-10 0,-2-3 106,0 0-1,-1-1 0,17-29 1,31-70 703,-25 45-186,-28 64-542,-10 10-114,0 0 1,0 0 0,0 0-1,0 0 1,1 0 0,-1-1-1,0 1 1,0 0 0,1 0-1,-1 0 1,0 0 0,0 0-1,0 1 1,1-1 0,-1 0-1,0 0 1,0 0 0,0 0-1,1 0 1,-1 0 0,0 0-1,0 0 1,0 0 0,0 0-1,1 1 1,-1-1 0,0 0-1,0 0 1,0 0 0,0 0-1,0 0 1,0 1 0,1-1-1,-1 0 1,0 0-1,0 0 1,0 1 0,0-1-1,0 0 1,0 0 0,0 0-1,0 1 1,0-1 0,0 0-1,0 0 1,0 0 0,0 1-1,0-1 1,0 0 0,0 0-1,0 0 1,0 1 0,0-1-1,0 0 1,0 0 0,0 0-1,0 1 1,-1-1 0,1 0-1,0 0 1,-30 206 230,16-132-1845,-8 149 1,23-199 312,4-5 258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1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267 109 4148,'8'-43'67,"-10"33"-50,0 7-12,1 0-5,0 0 1,0 1-1,-1-1 1,1 0-1,-1 1 1,0-1-1,0 1 1,0 0-1,0 0 1,0 0-1,0 0 1,0 0-1,-1 0 1,1 0-1,-1 1 1,1-1-1,-1 1 1,0 0-1,1 0 1,-6-1-1,0 0 1,1 0 1,-1 0-1,1 0 0,-1 1 1,0 1-1,1-1 0,-1 1 1,0 1-1,-14 1 0,12 0-24,0 0-1,-1 1 0,1 0 0,1 1 1,-1 0-1,1 0 0,-1 1 1,1 0-1,0 1 0,1 0 0,-12 10 1,19-15 19,1 0 0,-1 0 1,0 0-1,1 0 0,-1 0 1,1 0-1,-1 0 0,1 0 1,-1 0-1,1 1 0,0-1 1,0 0-1,-1 0 0,1 0 1,0 0-1,0 0 0,0 1 1,1 0-1,-1 1-6,2 7-25,1-5 22,1 1 0,0-1 0,0 1-1,0-1 1,1-1 0,0 1 0,0 0 0,0-1 0,0 0 0,1-1 0,6 5-1,1-2-23,0 0 0,0-1 0,1 0-1,25 5 1,-7-4-184,0-2 0,0-2-1,0-1 1,36-3 0,-16-3-514,-2-1 131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2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180 108 2372,'-15'-26'36,"12"21"-5,2 5-30,1 0 1,0 0-1,-1 0 0,1 0 1,-1 0-1,1 0 0,0 0 1,-1-1-1,1 1 1,0 0-1,-1 0 0,1 0 1,-1 0-1,1 0 0,0-1 1,-1 1-1,1 0 1,0 0-1,0-1 0,-1 1 1,1 0-1,0 0 0,-1-1 1,1 1-1,0 0 0,-1-1 1,1 0-1,0 1 0,-1-1 1,1 1-1,0-1 0,-1 1 1,1-1-1,-1 1 0,1-1 1,-1 1-1,1 0 0,-1-1 0,1 1 1,-1 0-1,1 0 0,-1-1 1,0 1-1,1 0 0,-1 0 0,1 0 1,-1 0-1,0 0 0,1 0 1,-1 0-1,0 0 0,1 0 1,-2 0-1,-14 0 3,11 0 37,5 0-41,0 1 1,0-1-1,0 1 1,0-1-1,0 1 1,0 0 0,0-1-1,0 1 1,0-1-1,-1 1 1,1-1-1,0 0 1,0 1 0,-1-1-1,1 1 1,0-1-1,-1 1 1,1-1-1,0 0 1,-1 1 0,1-1-1,0 0 1,-1 1-1,1-1 1,-1 0-1,1 0 1,-1 1-1,0-1 2,0 1-1,1-1 0,-1 0 0,0 1 1,1-1-1,-1 1 0,1-1 0,-1 1 0,1-1 1,-1 1-1,1-1 0,-1 1 0,1 0 1,0-1-1,-1 1 0,1 0 0,0-1 0,-1 1 1,1 0-1,0-1 0,0 1 0,0 0 0,-1 0 1,1-1-1,0 1 0,0 0 0,1 1 1,-1 7 15,1-1 0,0 1 0,1 0 0,0-1 0,6 17 0,-7-23-13,1-1 0,-1 1 0,0 0 0,1 0 0,0-1 0,-1 1 0,1-1 0,0 0 0,0 1 0,0-1 0,0 0 0,2 1 0,4 2 32,-6-2-9,1-1 0,0 0 0,0 0 1,0 0-1,0-1 0,0 1 0,0-1 1,0 1-1,0-1 0,0 0 1,0 0-1,0-1 0,0 1 0,0-1 1,0 1-1,5-3 0,-6 3-16,0 0 4,-1-1-1,1 1 0,0-1 1,0 0-1,-1 1 0,1-1 0,-1 0 1,1 0-1,0 0 0,-1 0 1,0 0-1,1-1 0,-1 1 1,0 0-1,1-1 0,-1 1 1,1-3-1,2 0 34,-1 0-2,0 0 0,0-1 0,0 1 0,-1-1 0,1 1 0,-1-1 0,0 0 0,-1 0 0,1 0 0,-1 0 0,0 0 0,0 0 0,0-7 0,-1 10-26,0 0-7,1 0 0,-1 0 1,0 0-1,0 0 0,-1 0 0,1-1 0,0 1 0,-1 0 0,1 0 0,-1 0 0,0 0 0,1 0 0,-1 0 0,-1-1 0,-2-4 18,3 4-18,-1 0-1,1-1 1,-1 1-1,0 0 1,0 0-1,0 1 1,-1-1 0,1 0-1,-1 1 1,1-1-1,-1 1 1,0 0-1,0 0 1,0 0 0,0 0-1,0 1 1,-1-1-1,1 1 1,0 0-1,-1 0 1,1 0 0,-1 0-1,1 0 1,-1 1-1,0 0 1,-4 0-1,0 0 1,-1 0 0,1 0-1,-1 1 1,1 1-1,0-1 1,-1 2 0,1-1-1,0 1 1,-14 7-1,16-7-9,1 0-1,0 0 0,0 1 0,0 0 0,0 0 1,0 0-1,1 1 0,0-1 0,0 1 0,0 0 0,0 0 1,1 1-1,0-1 0,-5 12 0,7-13 1,0 1 1,0-1-1,0 1 0,1 0 0,0-1 0,-1 1 0,2-1 1,-1 1-1,0 0 0,1-1 0,0 1 0,0-1 1,0 1-1,1-1 0,0 0 0,-1 0 0,1 0 0,1 1 1,-1-2-1,1 1 0,3 4 0,2 2-16,0-1-1,1-1 1,0 0 0,1 0-1,0 0 1,0-1 0,1-1 0,-1 0-1,1 0 1,1-1 0,15 5-1,0-2-546,0-1 0,1-1-1,53 4 1,-31-7-218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2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10 232 3704,'0'0'48,"-1"-3"-4,-6-10-7,6 10 21,5 1-45,5-2-6,1 1 0,-1 0 0,1 0 0,0 1 0,0 0 1,11 0-1,70-2 9,5 0 38,-81 2-17,1-1 0,20-6 1,-32 8-27,0 0 0,0-1 0,-1 1 0,1-1 0,-1 0 0,1 0 0,-1-1 0,0 1 0,0-1 0,0 1 0,0-1 0,0 0 0,4-6 0,-5 5-3,-1 0 0,-1 0 0,1 0 0,0 1 0,-1-1 0,0 0 0,0 0 0,0 0 0,-1 0-1,1 0 1,-1 0 0,-2-6 0,3 8-8,-13-50 139,12 49-139,4-4 17,-3 7-15,-1-1 0,1 1 0,0-1 1,0 1-1,0 0 0,0-1 0,0 1 1,0-1-1,0 1 0,0 0 0,1-1 1,-1 1-1,0-1 0,0 1 0,0 0 1,0-1-1,1 1 0,-1-1 0,0 1 1,0 0-1,0-1 0,1 1 0,-1 0 1,0-1-1,1 1 0,-1 0 0,0 0 1,1-1-1,-1 1 0,0 0 0,1 0 1,-1 0-1,1 0 0,-1-1 0,0 1 1,1 0-1,-1 0 0,1 0 0,-1 0 1,0 0-1,1 0 0,-1 0 0,1 0 1,-1 0-1,1 0 0,-1 0 0,0 0 1,1 0-1,-1 0 0,1 1 0,-1-1 1,1 0-1,12 7 22,1 0-1,-1 1 1,-1 0 0,13 11 0,-19-15-9,-1 1 0,0 0 1,0 0-1,0 0 0,-1 1 0,1-1 0,-1 1 0,-1 0 1,1 0-1,-1 1 0,0-1 0,4 14 0,-8 3 7,0-16-99,-1 1-1,0-1 1,0 1 0,-1-1 0,0 0 0,-1 0-1,1 0 1,-1 0 0,-1-1 0,1 1 0,-1-1-1,0-1 1,-1 1 0,-10 9 0,-14 6-1042,5-1 246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3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17 3708,'-1'-2'-70,"-5"-10"26,4 9 131,6 13 65,7 30-2,-2 0 0,-2 0 0,-1 1 1,-2 0-1,-2 0 0,-4 41 0,-1-26 1,-3 0 0,-3 0 1,-2-1-1,-19 56 0,28-106-125,0 1 1,0-1-1,0-1 1,-1 1-1,1 0 1,-1 0-1,-1-1 1,1 0-1,-4 4 1,3-5-11,-3-9-30,-1 0 17,2 0 0,-1-1 1,1 0-1,0 0 1,1 0-1,-1-1 0,1 0 1,1 0-1,0 0 0,-7-17 1,1-8-16,0 0 0,3-1 0,0 0 1,2-1-1,2 1 0,1-40 0,3 56 22,1 0 1,0-1-1,1 1 0,1 0 0,11-28 0,-11 35 2,2 0 0,-1 0 0,1 0 0,0 1 0,1 0 0,1 0-1,-1 1 1,1 0 0,13-11 0,-13 14-3,0 1-1,0 0 0,0 0 1,1 1-1,0 0 0,-1 0 1,1 1-1,1 0 0,-1 1 1,0 0-1,1 0 0,15 0 1,-18 1-4,-1 1 1,0 0 0,0 1 0,0-1 0,1 1-1,-1 1 1,0-1 0,0 1 0,0 0 0,0 0-1,-1 0 1,1 1 0,-1 0 0,1 0-1,-1 1 1,0-1 0,0 1 0,0 0 0,-1 1-1,6 6 1,-8-10-6,-1 1-1,0 0 1,1 0-1,-1 0 0,0 0 1,0 0-1,0 0 1,0 1-1,-1-1 1,1 0-1,-1 0 0,1 1 1,-1-1-1,0 0 1,1 0-1,-1 1 0,-1-1 1,1 0-1,0 1 1,0-1-1,-2 3 1,1-2-20,-1 0 1,1 0-1,-1 0 1,0 0 0,0 0-1,0-1 1,-1 1-1,1 0 1,0-1 0,-1 0-1,0 0 1,-5 4-1,-2 0-340,0-1 0,-1 0 1,0 0-1,-1-1 0,1 0 0,-1-1 0,-13 2 0,-1-1-911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3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2 4176,'4'-1'-76,"6"1"44,-10 0 31,0-1 1,0 1-1,1 0 1,-1 0-1,0 0 0,0 0 1,0 0-1,1 0 1,-1 0-1,0 0 0,0 0 1,0 0-1,1 0 1,-1 0-1,0 0 1,0 0-1,0 0 0,1 0 1,-1 0-1,0 0 1,0 1-1,0-1 0,0 0 1,1 0-1,-1 0 1,0 0-1,0 0 0,0 0 1,0 0-1,1 1 1,-1-1-1,0 0 1,0 0-1,0 0 0,0 0 1,0 1-1,0-1 1,0 0-1,0 0 0,0 0 1,1 1-1,-1-1 1,0 0-1,0 0 0,0 0 1,0 1-1,0-1 1,0 0-1,0 0 1,0 0-1,0 1 0,0-1 1,-1 0-1,1 0 1,0 0-1,0 0 0,0 1 1,0-1-1,0 0 1,0 0-1,0 0 0,0 0 1,0 1-1,-1-1 1,-10 15 14,0 0 1,1 1-1,0 1 0,1 0 1,1 0-1,1 0 1,-7 25-1,10-21-395,1 1 0,1 0 0,1 0 0,3 35 0,-2-53-3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4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27 287 3132,'-8'-76'2115,"3"-91"0,5 164-1976,0-2-100,0 3-132,0 0 1,0 0-1,0 0 1,0 0-1,-1 0 0,1 0 1,-1 0-1,1 0 1,-1 0-1,0 0 1,0 1-1,0-1 0,0 0 1,0 0-1,-3-2 1,2 2-897</inkml:trace>
  <inkml:trace contextRef="#ctx0" brushRef="#br0" timeOffset="1">257 287 4868,'10'2'-11,"-1"1"0,-1 1 0,1-1 0,0 2 0,-1-1 0,0 1 0,0 0 0,0 1 0,-1 0 0,0 0 0,0 0 0,0 1 0,-1 0 0,0 1 0,0-1 0,-1 1 0,0 0 0,0 1 0,-1-1 0,0 1 0,-1-1-1,1 1 1,-2 1 0,1-1 0,-1 0 0,-1 0 0,0 1 0,0-1 0,-1 1 0,0-1 0,-1 1 0,0-1 0,0 1 0,-1-1 0,0 0 0,-1 0 0,0 0 0,-6 13 0,-29 44 39,26-48-24,1 0 0,1 1 0,-9 22 0,11-13-2,9-20-3,1-4-2,-2-2-7,0 0-1,0 0 1,1-1 0,-1 1 0,1 0-1,-1-1 1,1 1 0,0-1 0,0 1 0,0-1-1,-1 1 1,1-1 0,1 1 0,-1-1 0,0 0-1,0 0 1,0 1 0,1-1 0,0 1 0,23 12-612,-23-14 534,-1 1 0,1-1-1,0 1 1,-1-1-1,1 0 1,-1 1 0,1-1-1,0 0 1,-1 0 0,1 0-1,0 0 1,-1-1 0,1 1-1,0 0 1,2-2-1,0 1-105,2 1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4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 2568,'0'0'-36,"64"-11"68,-37 8-8,1 1-16,2-3 16,1 2-4,2-1-44,-5 1-100,2-3-176,-2-2-448,-3 1 256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0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14 3796,'0'0'136,"-1"-3"-80,1 2-53,0 1 1,0 0 0,0 0-1,0-1 1,-1 1 0,1 0-1,0-1 1,0 1-1,0 0 1,0 0 0,0-1-1,0 1 1,0 0 0,0-1-1,0 1 1,0 0 0,0 0-1,1-1 1,-1 1 0,0 0-1,0 0 1,0-1-1,0 1 1,0 0 0,0 0-1,1-1 1,-1 1 0,0 0-1,0 0 1,0-1 0,1 1-1,-1 0 1,0 0 0,0 0-1,1 0 1,-1-1-1,0 1 1,0 0 0,1 0-1,-1 0 1,0 0 0,0 0-1,1 0 1,-1 0 0,0 0-1,1 0 1,-1 0 0,0 0-1,0 0 1,1 0-1,-1 0 1,0 0 0,1 0-1,-1 0 1,0 0 0,0 0-1,1 0 1,-1 0 0,0 1-1,0-1 1,1 0 0,-1 0-1,0 0 1,0 0-1,1 1 1,-1-1 0,0 0-1,0 0 1,1 1 0,23 13-19,-20-11 42,-3-3-24,0 0 0,-1 1-1,1-1 1,0 0 0,0 1 0,-1-1 0,1 1-1,0-1 1,-1 1 0,1-1 0,-1 1 0,1-1-1,-1 1 1,1 0 0,-1-1 0,1 1 0,-1 0 0,1-1-1,-1 1 1,0 0 0,1-1 0,-1 1 0,0 0-1,0 0 1,1 0 0,-1-1 0,0 1 0,0 0-1,0 0 1,0 0 0,0-1 0,0 1 0,-1 1-1,1-1 10,0 0-6,1 0 0,-1 1 0,0-1 0,0 0 0,0 1 0,0-1 0,0 0 0,0 1 0,0-1 0,-1 0 0,1 0 0,0 1-1,-1-1 1,1 0 0,-1 0 0,1 1 0,-2 1 0,1-1 12,-5 8 31,-4 0-235,0-1 1,-1 0-1,0-1 0,0-1 1,0 1-1,-1-2 1,0 0-1,-1 0 0,1-1 1,-1 0-1,0-2 0,-23 5 1,1-3-82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4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2300,'0'0'114,"3"-3"-11,0 1-77,1 0 0,0 0 0,0 0 0,0 1 0,0-1 0,0 1 0,0 0 0,0 0 0,0 0 0,1 1 0,-1 0 0,0 0 1,1 0-1,4 0 0,11 3 92,0 0 0,22 6 0,-32-6-71,0 0 0,0 0 0,-1 1 0,1 1 1,-1-1-1,11 8 0,-16-9-27,-1-1-1,0 1 1,1-1 0,-1 1-1,-1 0 1,1 0 0,0 0-1,-1 1 1,1-1 0,-1 1-1,0-1 1,0 1-1,-1 0 1,1 0 0,-1-1-1,0 1 1,1 7 0,-1-5 0,-2 0 0,1-1 1,-1 1-1,1 0 0,-2 0 1,1 0-1,-1 0 0,0-1 1,0 1-1,0-1 0,-1 1 1,-6 8-1,-5 7 57,-27 32 0,30-40-49,-7 8 10,7-10-15,1 1-1,0 0 1,1 1 0,0 0-1,1 0 1,1 1-1,-8 19 1,14-32-17,1 1 0,0-1 0,-1 0 0,1 1 0,0-1 0,0 0 0,0 1 0,0-1 0,0 1 0,1-1 0,-1 0 0,0 1 0,1-1 0,-1 0 0,0 0 0,2 2 0,-1 1 11,-1-3-12,1 1-1,-1-1 1,1 1-1,-1-1 1,1 1-1,-1-1 1,1 0-1,0 1 1,0-1-1,0 0 1,0 1-1,0-1 1,0 0-1,0 0 1,0 0-1,0 0 1,1 0-1,1 1 1,1 1 9,1 1-20,0-1-1,0 1 1,0-1-1,1 0 0,0 0 1,-1-1-1,1 1 1,0-1-1,0-1 0,0 1 1,1-1-1,-1 0 1,0 0-1,0-1 0,1 0 1,6 0-1,4-2-430,-1 0-1,0 0 1,0-2-1,29-9 1,-6-2-238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5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1 124 3324,'0'0'-59,"18"0"28,276 3 99,-224-3-45,186-4 124,-199 1-9,0-4 0,80-18 0,-132 24-118,0 0 0,0 0-1,0-1 1,0 0 0,0 0-1,0 0 1,0-1-1,-1 1 1,1-1 0,6-6-1,-10 8-14,0 0-1,-1 0 1,1 1-1,-1-1 1,0 0-1,1 0 1,-1 0-1,1 0 1,-1 0-1,0 0 1,0 0-1,0 0 1,0 0-1,0 0 1,0 0-1,0 0 1,0 0-1,0-1 1,0-3 46,-10 1-11,-6-3-27,-1 1 0,-1 1-1,1 1 1,-1 1 0,0 0 0,-35-1-1,18 5-26,1 1 0,-54 10 0,72-9-12,1 1 1,0 0-1,0 2 1,0-1-1,0 2 1,1 0-1,-25 16 1,38-22 29,-1 0 1,1 0 0,0 0-1,-1 0 1,1 0-1,0 1 1,0-1 0,0 0-1,0 0 1,0 1-1,0-1 1,0 1 0,0-1-1,1 1 1,-1-1-1,0 1 1,1-1 0,0 1-1,-1 0 1,1-1-1,0 1 1,0 0 0,0-1-1,0 1 1,0 0 0,0-1-1,0 1 1,0-1-1,1 1 1,-1 0 0,1-1-1,-1 1 1,1-1-1,0 1 1,-1-1 0,1 1-1,0-1 1,0 1-1,0-1 1,0 0 0,0 0-1,1 1 1,-1-1-1,0 0 1,0 0 0,1 0-1,-1 0 1,1-1-1,-1 1 1,1 0 0,-1-1-1,1 1 1,-1-1 0,1 1-1,2 0 1,12 3 88,1 0 0,-1 0 1,1-2-1,0 0 0,0-1 1,0 0-1,0-2 0,0 0 1,25-5-1,-11 0 61,0-2 0,-1-1 0,0-1 1,34-17-1,-47 19-14,1-2 0,22-16 0,-38 24 159,-4 45-299,1-32-8,0 0-1,1 0 1,0 0-1,1 0 1,0 0-1,0 0 1,1-1 0,1 1-1,4 13 1,-1-13-64,0 0-1,0 0 1,1-1 0,0 0 0,1 0 0,0-1 0,0 0 0,1 0 0,19 13 0,-10-9-541,2-1 1,-1-1-1,1 0 1,33 11-1,-8-7-466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5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3976,'0'0'-66,"11"5"41,17 4 53,0-2-1,1 0 1,0-2-1,42 3 1,1066 23 1907,-947-31-1642,705 13-259,-776-14-2751,-82 0 1005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1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4 4936,'1'-3'-152,"-1"3"138,0 0 1,0 0-1,0 0 1,0 0-1,0 0 1,0 0-1,0 0 1,0 0-1,0 1 1,0-1-1,0 0 1,0 0-1,0 0 1,1 0-1,-1 0 0,0 0 1,0 0-1,0 0 1,0 0-1,0 0 1,0 0-1,0 0 1,0 0-1,1 0 1,-1 0-1,0 0 1,0 0-1,0 0 1,0 0-1,0 0 1,0 0-1,0 0 1,0 0-1,1 0 1,-1 0-1,0 0 1,0 0-1,0 0 1,0 0-1,0 0 1,0 0-1,0 0 0,0 0 1,1 0-1,-1 0 1,0 0-1,0 0 1,0-1-1,0 1 1,0 0-1,0 0 1,0 0-1,0 0 1,0 0-1,0 0 1,6 21-111,-3-6 140,0 1 1,-1 22-1,-16 381 104,12-379-82,-4 22 1240,6-66-1256,-1 1 0,1-1 0,-1 0 0,1 1 0,-1-1 0,0 0 0,0 1 1,-3-6-1,-1-4 16,-1-10 79,-1 1 1,-1 1-1,-21-41 0,20 52-91,8 10-25,1 0 1,0 0 0,0 0-1,0 0 1,0 0-1,-1 0 1,1 0-1,0 0 1,0 0-1,0 0 1,0 0-1,-1 0 1,1 0-1,0 0 1,0 0-1,0 0 1,0 1-1,0-1 1,-1 0-1,1 0 1,0 0-1,0 0 1,0 0-1,0 0 1,0 1-1,0-1 1,0 0-1,0 0 1,0 0-1,-1 0 1,1 0 0,0 1-1,0-1 1,0 0-1,0 0 1,0 0-1,0 0 1,0 1-1,0-1 1,0 0-1,0 0 1,0 0-1,0 0 1,0 1-1,0-1 1,1 0-1,-1 0 1,0 0-1,0 0 1,0 1-1,0-1 1,0 0-1,0 0 1,0 0-1,0 0 1,0 0-1,1 0 1,-1 1 0,0-1-1,0 0 1,17 44 12,-15-41-12,0 0 1,0 0-1,0 0 1,1-1 0,-1 1-1,1-1 1,0 0 0,-1 1-1,1-1 1,0 0 0,1-1-1,-1 1 1,0 0 0,0-1-1,1 0 1,-1 0-1,1 0 1,-1 0 0,6 0-1,-6 0 2,13 2 3,1-1 0,0-1 0,0-1 0,0 0 0,0-1 0,0 0 0,0-2 1,31-8-1,-11 0-96,0-2 1,62-31-1,64-49-2818,-127 76 1589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0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2344 417 4596,'-8'-19'-18,"-2"0"-1,0 0 1,-1 1-1,-1 0 1,-1 1 0,0 1-1,-1 0 1,-1 1-1,0 0 1,-22-16-1,-5 3 48,-1 2-1,-1 2 1,-1 2-1,-1 2 1,-1 2 0,0 1-1,-1 3 1,-1 2-1,-97-10 1,70 16 45,0 3 0,0 4 0,0 3 1,0 3-1,-142 34 0,160-25-30,2 2 0,0 3 0,1 2-1,1 3 1,2 2 0,0 2 0,2 3 0,2 1 0,-66 61 0,73-56-10,2 1 1,2 2-1,2 1 0,2 2 1,2 1-1,1 2 1,3 1-1,2 1 0,3 1 1,-22 68-1,25-50 10,2 2 1,4 0-1,2 1 0,4 0 1,3 0-1,8 120 0,-1-166-24,1 0 0,1 0 0,1 0 0,1-1 0,2 0 0,0 0 0,19 35 0,-19-46-9,0-1-1,0 0 1,1 0 0,1 0-1,0-2 1,1 1-1,0-1 1,1-1 0,0 0-1,0-1 1,1 0 0,0-1-1,21 8 1,-7-6 0,1-1-1,1-1 1,0-1 0,0-2 0,0-1 0,1-2-1,-1-1 1,1-1 0,-1-1 0,0-2-1,39-8 1,-15-1 34,0-3 0,-1-2 1,0-2-1,-2-2 0,70-40 0,-40 14 49,-3-3-1,-1-3 1,-3-4-1,-3-3 1,-2-3-1,78-92 1,-111 111-43,-2-2 0,-2-2-1,-3-1 1,41-90 0,-54 97-35,-1 0 1,-2-1-1,-2 0 0,-2-1 0,-2 0 0,3-77 1,-10 84-25,-2-1 1,-1 1-1,-2 0 0,-1 0 1,-2 0-1,-2 1 1,-1 0-1,-19-40 0,21 56-28,0 1 0,-2 0-1,0 1 1,-1 0-1,-1 1 1,0 1-1,-2 0 1,0 0-1,0 1 1,-1 1 0,-1 1-1,-1 0 1,1 2-1,-2 0 1,-34-15-1,31 18-109,-1 1 0,0 2-1,0 0 1,0 1-1,-1 2 1,-34-1 0,6 5-1165,-95 15 0,41 4-518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3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5 276 2788,'0'0'1369,"-3"1"-1246,3-1-111,0 0 1,0 0 0,0 0 0,0 0-1,0 0 1,0 0 0,0 0 0,0 0-1,0 0 1,0 0 0,0 1 0,0-1-1,1 0 1,-1 0 0,0 0 0,0 0-1,0 0 1,0 0 0,0 0 0,0 0-1,0 1 1,0-1 0,0 0 0,0 0-1,0 0 1,0 0 0,0 0 0,0 0-1,0 0 1,-1 0 0,1 1 0,0-1-1,0 0 1,0 0 0,0 0 0,0 0-1,0 0 1,0 0 0,0 0 0,0 0-1,0 0 1,0 0 0,0 1 0,0-1-1,-1 0 1,1 0 0,0 0 0,0 0-1,0 0 1,0 0 0,21 4 112,41 2-116,556 0 165,-359-8-128,-159 2-31,845 18 254,-58-1-69,0-44-28,-798 24-132,878 13 147,-581 1-133,368-22 871,-736 10-857,42-1 296,90-14 0,-146 15-380,-17-2-428,-71-22 267,63 18 118,-1 0 0,1-2 1,1 0-1,0-2 0,0 0 0,1-1 0,1-1 0,0 0 0,-23-24 0,-8-19-103,0-8 207,47 62-6,-5-5-16,6 4-25,6 5-5,132 70 88,54 31 128,-184-99-197,0 0 1,-1 0-1,0 1 1,0 0 0,0 0-1,-1 1 1,1 0-1,-1-1 1,-1 2-1,7 9 1,-10-14-13,0 1 0,0 0 0,0 0 0,0 0 1,-1 0-1,1 1 0,-1-1 0,1 0 1,-1 0-1,0 0 0,-1 0 0,1 0 0,0 0 1,-1 0-1,0 0 0,0 0 0,0 0 1,0 0-1,0 0 0,0 0 0,-1 0 0,0-1 1,1 1-1,-1 0 0,0-1 0,0 0 1,0 1-1,-5 2 0,-9 10-167,0-1 0,-2 0 0,1-1 0,-32 16 0,-83 34-1911,106-52 1495,-57 27-1151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34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77 7181,'0'-4'-17,"5"-65"1400,-5 65-32,-3 11-563,-7 27-360,-10 55-355,-15 295 261,5-51-283,27-297-78,-4 36-5,6-65 30,-1-1 0,1 1 0,-1 0-1,0-1 1,0 1 0,-1-1 0,-4 8 0,6-12-5,-7-8-12,1 0 16,-1 0 0,2-1-1,-1 0 1,1-1 0,0 1-1,0-1 1,1 0 0,0-1-1,0 1 1,-5-15 0,8 18 2,-149-347-89,116 278-67,34 71 128,-2 11-48,-8 24 64,9-17 6,4 0 11,1-1 0,0-1-1,1 1 1,1 0-1,0-1 1,0 0 0,2 0-1,12 19 1,-15-26-4,1 0-1,0 0 1,0 0 0,1-1 0,0 0-1,0 0 1,0-1 0,0 1-1,1-1 1,0-1 0,0 1 0,0-1-1,0 0 1,0-1 0,0 0 0,1 0-1,0 0 1,11 0 0,2-1-124,0-1 1,0-1 0,0-1 0,0-1-1,21-5 1,98-36-947,110-73-4089,-186 82 2896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7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72 4708,'0'0'-264,"0"-4"46,12-57-426,-11 57 838,0 1-73,1 146 2139,-2-69-2061,2 5-526,-4 0 0,-17 111 0,8-158-1800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1 429 4296,'2'-18'-91,"3"-24"27,2 0-1,15-55 0,-17 83 140,0 1 0,1 0 0,0 0-1,0 0 1,2 1 0,0 0 0,0 0 0,1 1-1,0 0 1,21-19 0,-20 22 3,0 0 1,0 0-1,1 1 1,0 0 0,0 1-1,1 0 1,-1 1-1,1 0 1,1 1-1,-1 1 1,25-5 0,-31 8-54,-1 0 1,0 0 0,0 1 0,1-1-1,-1 1 1,0 0 0,0 1 0,0 0 0,0-1-1,0 1 1,0 1 0,5 3 0,-8-5-17,0 0 1,0 0 0,0 1-1,-1-1 1,1 1 0,0-1-1,-1 1 1,1 0 0,-1 0-1,0 0 1,0 0 0,1-1-1,-1 2 1,0-1 0,-1 0-1,1 0 1,0 0 0,-1 0-1,1 0 1,-1 1-1,1-1 1,-1 0 0,0 0-1,0 1 1,0-1 0,-1 0-1,1 1 1,0-1 0,-1 0-1,1 0 1,-1 0 0,0 0-1,-1 3 1,-2 4-57,-1 0 0,0 0 0,-1-1 0,0 1 0,0-1 0,-1 0 1,0-1-1,0 0 0,-1 0 0,-13 9 0,9-7-292,0-2 1,-1 1-1,0-2 1,0 0-1,-1 0 0,1-1 1,-1-1-1,0 0 1,-21 2-1,8-5-343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8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3540,'0'0'94,"3"-1"-10,-2 0-77,0 1 0,-1-1 0,1 1 1,0 0-1,-1 0 0,1-1 0,0 1 1,-1 0-1,1 0 0,0 0 0,0 0 1,-1 0-1,1-1 0,0 1 0,-1 1 1,1-1-1,0 0 0,0 0 0,-1 0 1,1 0-1,0 0 0,-1 1 0,1-1 1,0 0-1,-1 1 0,1-1 0,0 0 1,-1 1-1,1-1 0,-1 1 0,1-1 1,-1 1-1,1-1 0,-1 1 0,1-1 1,-1 1-1,1 0 0,-1-1 0,0 1 1,1 0-1,-1-1 0,0 2 0,8 36 134,-7-32-117,4 44-325,-2 1 0,-2 0 0,-3 0 0,-1 0 0,-15 70 0,13-100-231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0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3492,'0'0'260,"2"2"-31,0 2-138,1 0-1,-1 0 1,0 0 0,-1 0-1,1 0 1,-1 1 0,0-1-1,0 1 1,0-1 0,0 0 0,-1 1-1,0 8 1,-1 62 505,1-65-591,-5 50-409,-2-1 1,-18 68 0,20-104-1003,4-18 117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8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125 318 3620,'21'-79'539,"-14"57"-98,-1-1 0,-1 1 0,0-1 0,1-39 1,-6 58-420,0 1 0,0-1 0,-1 0 0,0 1 0,1-1 0,-1 1 0,0-1 0,-1 1 0,1-1 0,-1 1 0,1 0 0,-1 0 0,0 0 0,0 0 0,-1 0 0,1 0 0,0 0 0,-1 1 0,0-1 0,0 1 0,0 0 0,0 0 0,0 0 0,0 0 0,0 0 0,-6-2 0,0 2-160,0 1-1,1 0 0,-1 0 1,0 0-1,0 1 1,1 1-1,-1-1 0,0 1 1,0 1-1,1 0 0,-11 3 1,15-3-155,12 4-538,-1 0 758,1 0 0,-1-1 0,1 0 0,0-1 0,0 0 0,1 0 0,-1-1 0,15 5 0,48 5-215,-28-6 279,47 15-1,-77-18 56,0 1-1,0 0 1,-1 1 0,1 0 0,-2 1-1,1 1 1,19 15 0,-22-14 3,-1-1 0,1 2 0,-2-1 0,1 1 1,-1 0-1,-1 1 0,0-1 0,0 1 0,-1 0 0,-1 1 1,0-1-1,0 1 0,3 18 0,-5-15-9,-1 0 1,0 0-1,-1 1 0,-1-1 1,0 0-1,-1 0 0,-1-1 0,0 1 1,-1 0-1,-10 25 0,-6 6 27,7-20-28,2 0 1,1 1-1,1 0 1,-7 39-1,16-63-35,0 1 0,0 0-1,0 0 1,1-1 0,-1 1-1,1 0 1,0-1 0,0 1 0,0-1-1,1 1 1,-1-1 0,1 1 0,0-1-1,0 0 1,0 0 0,0 0-1,0 0 1,1 0 0,-1 0 0,1-1-1,0 1 1,0-1 0,0 0-1,0 0 1,0 0 0,1 0 0,-1-1-1,0 1 1,6 1 0,1 1-260,1-1 0,-1 0 0,1 0 0,0-1 0,1 0 0,-1-1 0,0 0 0,15-2 1,1-2-667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8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6 284 3684,'-1'-4'29,"-2"-8"1,2 9 27,6-3-22,5-5 20,0 1 0,1 1 0,0-1-1,0 2 1,1 0 0,1 0 0,-1 1 0,1 1-1,17-7 1,9 0-175,0 1 0,48-8-1,-22 4-1855,-62 15 1786</inkml:trace>
  <inkml:trace contextRef="#ctx0" brushRef="#br0" timeOffset="1">512 29 2860,'0'0'100,"2"-3"26,6-11 98,-8 13-194,0 0-1,1 0 1,-1 1-1,1-1 1,-1 0 0,1 1-1,0-1 1,-1 0 0,1 1-1,-1-1 1,1 1-1,0-1 1,0 1 0,-1-1-1,1 1 1,0 0-1,0-1 1,-1 1 0,1 0-1,0 0 1,0-1-1,0 1 1,0 0 0,-1 0-1,1 0 1,0 0 0,0 0-1,0 0 1,1 1-1,5 2-1,-1 1-1,0 0 1,1 0-1,-1 0 0,-1 1 1,1 0-1,7 9 1,-9-10-13,-1 0 1,0 0 0,0 0-1,0 0 1,-1 1 0,0-1-1,1 1 1,-2 0 0,1 0-1,0 0 1,-1 0-1,0 0 1,0 0 0,0 7-1,-2-2 7,0 0-1,0 0 0,-1 0 0,0 1 1,0-2-1,-1 1 0,-1 0 0,-4 9 1,-7 10 19,-22 32 1,27-47 31,0 0 0,1 1 0,1 0 0,1 0 0,0 1 0,1 0 0,0 0 0,-3 19 1,9-34-60,0 1 0,0-1 0,0 1 1,0-1-1,1 1 0,-1-1 1,0 1-1,1-1 0,-1 1 0,1-1 1,0 1-1,-1-1 0,1 0 1,0 1-1,0-1 0,0 0 0,1 2 1,1 0 26,-1 1-16,1-1 0,-1 0 0,1 0-1,0 0 1,0 0 0,1 0 0,-1-1 0,0 0 0,1 1 0,0-1 0,-1 0 0,1-1 0,6 3 0,54 11 148,-52-13-161,3 1-310,1 0 0,-1-1 0,1-1 1,-1-1-1,1 0 0,0-1 1,-1-1-1,0 0 0,1-1 0,25-9 1,-15 0-989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9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3 149 4372,'-3'-1'-249,"10"-2"105,25-6 69,55-4 57,-64 12-4,226-19-257,-188 12 325,-1-2 0,62-20 0,-70 10 118,-50 19-118,-1-4 17,-1 5-60,1-1-1,-1 1 1,0-1-1,0 1 1,1-1-1,-1 1 1,0-1 0,0 1-1,0-1 1,0 1-1,0-1 1,0 0 0,0 1-1,0-1 1,0 1-1,0-1 1,0 1 0,0-1-1,0 0 1,0 1-1,-1-1 1,1 1-1,0-1 1,0 1 0,0-1-1,-1 1 1,1-1-1,0 1 1,-1-1 0,1 1-1,-1 0 1,1-1-1,0 1 1,-1-1 0,1 1-1,-2-1 1,-4-1 5,4 1-5,1 0 0,-1 0 0,0 0-1,0 1 1,0-1 0,-1 1 0,1-1 0,0 1 0,0 0 0,0 0-1,0 0 1,0 0 0,0 0 0,0 0 0,-3 1 0,-37 4 34,-62 16-1,87-16-26,-1 0 1,1 1-1,0 1 0,1 1 0,0 0 0,-23 16 0,30-13 17,1-4 79,13-2-59,11 14-9,-15-18-36,0 0 0,-1 0 1,1-1-1,0 1 0,0 0 1,0 0-1,1-1 1,-1 1-1,0-1 0,0 1 1,0-1-1,0 1 0,0-1 1,1 0-1,-1 0 0,0 1 1,0-1-1,1 0 0,-1 0 1,0 0-1,0 0 0,2-1 1,1 1 6,5 1 72,1-1-1,0 0 1,0 0-1,0-1 1,0-1-1,0 0 1,0 0-1,-1-1 1,1 0-1,-1 0 1,0-1-1,0-1 1,0 1-1,0-2 1,-1 1-1,0-1 1,0 0-1,13-14 1,-18 18 31,-1-2 9,3-2-120,-3 11 273,-3 11-267,0 0 1,4 28 0,-2-36-4,0-1 0,0 1 0,1-1 0,1 1 0,-1-1 0,1 0 0,0 0 0,1 0 0,6 11 0,-3-11-47,0 0 0,0 0 1,0-1-1,1 0 0,-1 0 0,1-1 0,1 0 1,-1 0-1,1-1 0,0 0 0,0 0 0,0-1 1,1 0-1,-1-1 0,1 0 0,14 1 0,2-1-568,0-1 0,0-1-1,0-1 1,50-9 0,-33 1-421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23 132 3864,'0'0'-95,"-4"1"33,-11 0 3,11-1-1,15 2-343,36 5 292,1-2 0,0-3 0,0-1 0,87-11 0,200-47 322,-314 53-176,297-65 509,-315 68-1063,0 0-259,7-7 511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30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7 3100,'0'0'172,"0"0"-144,0-1 1,-1 1 0,1-1 0,0 1 0,-1-1-1,1 1 1,0 0 0,-1-1 0,1 1 0,-1 0-1,1-1 1,0 1 0,-1 0 0,1-1 0,-1 1-1,1 0 1,-1 0 0,1 0 0,-1-1 0,1 1-1,-1 0 1,0 0 0,1 0 0,-1 0 0,1 0-1,-1 0 1,1 0 0,-1 0 0,1 0 0,-1 0-1,1 0 1,-1 1 0,1-1 0,-1 0 0,0 1-1,-17 15 116,12-7 4,-109 509 1226,102-443-1263,8-50-109,4-13 176,-1 0 0,-1 0 0,0-1 0,-9 25 762,5-43-760,3 3-149,-1 0-3,1 0 0,1 0 0,-1 0 0,1-1 0,0 1 1,0-1-1,0 0 0,0 0 0,1 0 0,-3-7 0,-13-37 501,-42-82 0,54 118-448,-3 7-20,9 5-59,0 1 0,0 0 1,-1 0-1,1 0 0,0 0 1,0 0-1,0 0 1,0 0-1,-1 0 0,1 0 1,0 0-1,0 0 0,0 0 1,0 0-1,-1 0 0,1 0 1,0 0-1,0 0 0,0 0 1,0 1-1,-1-1 1,1 0-1,0 0 0,0 0 1,0 0-1,0 0 0,0 0 1,-1 0-1,1 0 0,0 1 1,0-1-1,0 0 0,0 0 1,0 0-1,0 0 0,0 0 1,0 1-1,0-1 1,0 0-1,-1 0 0,1 0 1,0 0-1,0 1 0,0-1 1,0 0-1,0 0 0,0 0 1,0 0-1,0 1 0,0-1 1,0 0-1,0 0 1,1 0-1,-1 0 0,0 1 1,0-1-1,0 0 0,0 0 1,0 0-1,0 0 0,0 1 1,0-1-1,0 0 0,1 0 1,-1 0-1,0 0 0,0 0 1,0 0-1,0 1 1,7 18 20,0 1 0,1-1 0,14 23 0,-17-33-36,0-1-1,1 0 0,0 0 1,0-1-1,1 1 1,-1-1-1,2-1 1,-1 1-1,1-1 1,0-1-1,9 6 1,-11-9-88,0 1 1,0-1 0,0-1 0,0 1-1,0-1 1,0 0 0,0 0 0,1-1 0,-1 0-1,0 0 1,0-1 0,9-1 0,2-2-712,-1 0 1,1-1 0,22-11 0,35-19-2339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35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56 459 5457,'0'0'-183,"-3"-1"54,-24-13-119,24 12 249,1-1 45,-1-1 50,0-1-1,1-1 1,-1 1 0,1 0 0,0-1-1,1 1 1,-1-1 0,1 1 0,0-1-1,0 0 1,1 1 0,0-11 0,1 6-37,0 1 1,0 1-1,1-1 1,0 0 0,1 0-1,0 1 1,0-1 0,1 1-1,5-10 1,1 2 2,0 0 0,1 1 0,19-21 0,-10 16-66,1 0 0,1 1 0,0 1 0,32-18 0,-23 18-1799,45-19-1,-52 26 254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37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1634 4600,'-35'29'2060,"153"-134"-1810,4 5 1,4 6-1,4 5 0,4 6 1,183-83-1,962-380 732,-1071 469-835,3 9 0,2 9 0,255-35 0,1031-66 26,-1385 155-167,629-12 25,151 61-25,-2 31-3,-212-17-17,976 111-11,-317 77 38,-259 8-16,-875-202 14,-2 9 0,294 130 1,-100-21-12,93 42-2,-174-44 15,-229-121 55,-86-47-66,-1 1 0,1-1 0,-1 0 0,1 1 1,-1-1-1,1 0 0,-1 1 0,1-1 0,0 0 0,-1 0 0,1 1 0,0-1 0,-1 0 1,1 0-1,0 0 0,-1 0 0,1 0 0,-1 0 0,1 0 0,0 0 0,-1 0 1,1 0-1,0-1 0,-1 1 0,1 0 0,0 0 0,-1 0 0,1-1 0,-1 1 1,1 0-1,-1-1 0,1 1 0,0-1 0,-1 1 0,0 0 0,1-1 0,-1 1 0,1-1 1,-1 1-1,1-2 0,3-21 31,-3 19-40,-1 3 8,0 0-1,0 1 0,0-1 1,0 0-1,0 0 0,0 0 1,0 1-1,0-1 0,0 0 1,0 0-1,0 0 0,0 0 1,-1 1-1,1-1 0,0 0 1,0 0-1,-1 0 0,-13-30 6,-1 1 0,-2 0 1,0 2-1,-2 0 0,-40-45 0,12 23 0,-104-85-1,-94-57-143,242 190 101,10 8-67,15 12 80,-1 0-1,-1 2 1,32 40 0,-42-46 20,0 0 0,0 1 1,-2 0-1,0 0 0,-1 1 1,0 0-1,-1 0 1,3 17-1,-8-27-10,0 0 1,-1 0 0,0 1-1,0-1 1,0 0-1,-1 0 1,0 0-1,0 0 1,0 0-1,-1 0 1,0-1 0,0 1-1,-1 0 1,0-1-1,0 1 1,0-1-1,0 0 1,-1 0-1,0 0 1,0-1-1,0 1 1,-8 5 0,-4 3-209,0-1 1,-1 0-1,0-2 1,-1 0-1,-26 11 1,-2-2-1089,-1-3 1,-60 13-1,-4-6-1060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44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 5565,'17'31'-88,"-2"2"0,-1 0 0,-2 1 1,-1 0-1,-1 1 0,-2 0 1,5 53-1,-2 255-625,-11-261 671,-5 124 902,5-201-642,-3-7-153,0 0 0,0 0 0,0 0 1,0 0-1,0 0 0,1-1 0,-1 1 1,1-1-1,0 1 0,0-1 0,0 0 0,0 0 1,0 0-1,-2-5 0,-38-70 71,26 48 32,-23-40-11,38 67-153,-3 39 15,3-31-21,0 1 1,0-1-1,1 1 0,-1-1 1,1 1-1,1-1 0,-1 1 0,3 7 1,8 36 101,-10-46-74,0 1 0,1-1 0,-1 0 0,1 0 1,0 0-1,0 0 0,0 0 0,0-1 0,0 1 0,1 0 0,-1-1 0,1 0 1,5 4-1,1-4 82,12-4-156,-1 0 1,0-1-1,0-1 0,0-1 0,-1 0 0,30-14 0,110-59-2926,-96 43 932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51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0 447 5236,'0'0'-265,"6"-1"-554,16-3 703,-17 3 38,1 6 32,105 105 663,-108-108-553,0 1 0,0-1 0,0 0 0,0-1 1,1 1-1,-1 0 0,1-1 0,-1 0 0,1 0 0,-1 0 0,1 0 0,0-1 0,-1 1 0,1-1 0,0 0 0,0 0 1,-1 0-1,6-2 0,8-1 79,1 0 1,28-11 0,-44 13-131,417-166-243,-377 149 122,322-151-1388,-145 66 96,-11 7 299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53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3560,'0'0'-300,"2"6"-650,4 61 1098,-6-47-42,2-1 1,0 1 0,7 27-1,-7-42-71,-1 0 0,1 0 0,0 0 0,0 0-1,0-1 1,1 1 0,0-1 0,0 0 0,0 0-1,0 0 1,1 0 0,-1 0 0,1-1 0,0 1-1,0-1 1,0 0 0,1 0 0,4 2 0,6 1 25,0-1 1,1 0-1,0-1 1,-1-1 0,1 0-1,0-1 1,21-1-1,117-8 153,-130 5-184,650-89-34,-445 54-279,508-87-1492,-541 89 1425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1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1 313 4576,'0'-4'31,"0"-1"-1,0 0 0,0 1 0,1-1 1,0 0-1,-1 1 0,2-1 0,-1 1 1,0-1-1,1 1 0,0 0 0,0 0 1,3-5-1,0 1 9,1 1 0,0-1 1,1 1-1,-1 0 0,15-11 0,5 0 43,0 1 0,53-26-1,-25 17 3,69-23-1,-93 40-678,0 1 1,1 1-1,0 2 1,39-3-1,-44 8-223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3:59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69 1064,'2'-3'235,"2"-5"13,2-1 0,-1 1-1,1 1 1,12-13 0,-16 18 110,0-1-247,3-3-126,-5 6 37,0 0 0,0 0 0,0-1 0,1 1 0,-1 0-1,0 0 1,0 0 0,1-1 0,-1 1 0,0 0-1,0 0 1,1 0 0,-1 0 0,0 0 0,1-1 0,-1 1-1,0 0 1,1 0 0,-1 0 0,0 0 0,0 0-1,1 0 1,-1 0 0,0 0 0,1 0 0,-1 0 0,0 0-1,1 1 1,-1-1 0,0 0 0,1 0 0,-1 0-1,0 0 1,0 0 0,1 1 0,-1-1 0,0 0 0,0 0-1,1 0 1,-1 1 0,4 4-6,0 0 0,-1 0 0,0 0 1,0 0-1,0 1 0,-1-1 0,0 1 0,0 0 0,2 10 0,13 91 337,-5 1 0,-2 139 0,-31 218 490,-8 47-310,16-275-387,13-231-141,-27 756 319,25-663-267,2-95-45,-1 0 0,1-2-8,0-1 0,0 1 0,0-1 1,-1 1-1,1-1 0,0 1 1,-1-1-1,0 0 0,1 1 0,-1-1 1,0 1-1,0-1 0,1 0 0,-1 0 1,0 1-1,0-1 0,0 0 0,-1 0 1,0 1-1,-1 0-15,-1-10-97,-11-20 29,2-2-1,0 1 0,3-2 1,0 0-1,-10-59 0,-7-171-130,22 175 267,2 59-66,2 23-6,1 3 0,0-11 9,1 10-7,-1 10-34,8 64 95,24 96 0,-31-161-33,31 93 235,-29-91-176,1 0-1,0 0 1,0-1-1,1 0 1,0 0-1,1 0 1,0-1-1,12 13 1,-14-18-60,0 1 1,1-1-1,-1 1 0,1-1 1,-1-1-1,1 1 1,-1-1-1,1 1 0,0-1 1,0-1-1,0 1 0,0-1 1,0 0-1,0 0 0,-1 0 1,7-1-1,6-2-184,-1 0-1,0-1 1,22-8 0,-1-3-749,0-2 1,-2-1 0,46-32 0,-79 49 863,66-42-1216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20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1499 63 912,'78'-56'1117,"-76"55"-1028,1-1-13,-3 2-69,0-1 0,1 1 0,-1 0 0,0 0 0,0-1 1,0 1-1,1 0 0,-1 0 0,0 0 0,0-1 1,1 1-1,-1 0 0,0 0 0,0 0 0,1 0 0,-1 0 1,0 0-1,0 0 0,1-1 0,-1 1 0,0 0 1,1 0-1,-1 0 0,0 0 0,1 0 0,-1 0 0,0 1 1,0-1-1,1 0 0,-1 0 0,0 0 0,1 0 1,-1 0-1,0 0 0,0 0 0,1 0 0,-1 1 0,0-1 1,0 0-1,1 0 0,-1 1 0,0 15 64,-1-10-62,-1 0 1,0 1-1,0-2 0,-1 1 0,-5 10 0,-380 502 374,136-194-218,243-312-156,-5 6 2,1 1 1,1-1 0,0 2 0,-12 30-1,22-46-6,0 1 1,0 0-1,1 0 0,0 1 0,0-1 0,0 0 0,1 0 0,0 0 1,0 1-1,0-1 0,0 0 0,1 0 0,0 0 0,0 0 0,1 1 1,-1-1-1,1-1 0,0 1 0,0 0 0,1 0 0,-1-1 1,1 1-1,0-1 0,5 5 0,8 7 19,1 0 1,0-1-1,2-2 0,22 15 1,-22-16 5,0 0 0,-1 2 1,-1 0-1,22 23 0,-38-35-25,1-1-1,-1 1 1,0-1-1,1 1 1,-1 0-1,0 0 1,0 0 0,0 0-1,0 0 1,0 0-1,-1 0 1,1 0-1,-1 0 1,1 0-1,-1 0 1,0 0-1,1 0 1,-1 1-1,-1-1 1,1 0-1,-1 4 1,0-3-1,0 0 0,-1-1 0,1 1 0,-1 0 0,1-1 0,-1 1 0,0-1 0,0 1 0,-1-1 0,1 0 0,0 0 0,-1 0 0,-3 2 0,-10 5 8,0-1 0,-1 0 1,0-2-1,-20 6 0,29-9-4,-413 99 255,30-9 95,385-91-350,-14 3 31,0 2 1,1 0-1,-1 1 1,-31 18-1,50-25-24,-1 0 0,1 0 0,0 1 0,-1-1 0,1 0 0,0 1 0,0-1-1,0 1 1,0-1 0,0 1 0,0-1 0,0 1 0,1 0 0,-1-1 0,0 1 0,1 0 0,0 0 0,-1 0 0,1-1 0,0 1 0,0 0-1,0 0 1,0 0 0,0-1 0,0 1 0,1 0 0,0 3 0,1 2 27,1 1 1,0-1-1,0 0 0,1 0 1,6 9-1,93 129 365,3 4-78,-53-62-145,-4 3 0,-4 2 0,-5 2 0,-3 1 0,-5 2 0,35 176-1,-40-106 61,-9 0-1,-6 1 0,-14 231 0,-85 737 566,57-801-579,15-178-157,-20 287 271,31-313-534,17 179 1,-9-269-98,2-2 0,2 1 1,19 56-1,-20-76-191,2 1-1,0-1 0,1 0 0,1-1 1,1-1-1,0 1 0,30 31 1,32 14-2124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2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37 296 2052,'0'0'791,"-5"-4"-626,-12-13 2,13 13 172,-1 1-94,0 0-277,11 3 1215,95 24-996,1-5 0,203 12 0,373-22 1319,-663-10-1405,1 0 0,-1 0 0,1-2 0,25-6 1,-38 7-86,-2 2-19,0 0 0,-1 0-1,1 0 1,0-1 0,0 1 0,0 0 0,0-1 0,-1 1 0,1-1 0,0 1 0,0-1 0,-1 1 0,1-1 0,0 0 0,-1 1-1,1-1 1,-1 0 0,1 1 0,0-1 0,-1 0 0,0 0 0,1 1 0,-1-1 0,1 0 0,-1 0 0,0 0 0,0 0 0,0 0 0,1 1-1,-1-1 1,0 0 0,0 0 0,0 0 0,0 0 0,0 0 0,-1 0 0,1 0 0,0-1 0,-8-42-197,-50-139-18,34 110 179,23 69 110,-1 13-31,-14 38 71,-2-1-1,-3 0 1,-46 78 0,-13 26 91,19-5 18,6 2 1,7 2-1,-35 188 0,43-90 169,-12 52 334,42-259-623,-1 0 1,-3 0-1,-1-1 0,-2-1 0,-26 43 0,37-72-78,-79 119 257,74-115-236,1 0 1,-2 0-1,0-2 0,0 1 1,-1-2-1,-27 19 0,39-28-39,-1-1 0,1 1 0,0-1 0,0 1 0,-1 0 0,1-1 0,0 0 0,0 1 0,-1-1 0,1 0 0,-1 0 0,1 0 0,-2 0 0,-1 0 6,-6-1 2,-12-9-32,20 9 15,0-1-1,-1 0 0,1 0 0,0 0 1,0 0-1,0 0 0,1 0 0,-1-1 1,0 1-1,1 0 0,0-1 0,-1 1 1,1-1-1,0 0 0,0 0 0,1 1 1,-1-1-1,0 0 0,1-3 0,-2-2-29,-35-190-530,23 106 386,-41-180-237,55 269 405,4 13 20,3 4-19,2 8 64,2-1 0,0 0 0,1 0 0,24 29 0,-31-44-36,0-1-1,0 1 1,1-2-1,0 1 1,0 0-1,0-1 1,0 0 0,1 0-1,-1-1 1,1 0-1,0 0 1,0-1-1,0 1 1,0-2 0,0 1-1,1-1 1,-1 0-1,1 0 1,-1-1-1,11-1 1,22-5-308,-1-1-1,1-3 1,-2-1 0,1-2-1,-2-1 1,61-33 0,132-82-3692,-118 60 1601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50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69 138 2392,'0'0'-6,"-3"1"42,-58 7 600,57-7-6,15 0-606,168 16 127,-82-9 64,48 2 59,-90-5-202,222 6 404,-216-6-392,-19-3-30,-38-1-54,2-1 4,69 0-31,-71 0 38,1 0-8,292-10-7,-186 10-2,11 0 31,56 2-1,-15 2-77,50-5 78,-101-3-51,-17 5 40,279 7 16,-311-6-11,48 2-22,-108-3 18,2-2-20,13-2-5,-14 2-8,-10-7-222,-6-6 203,-1 0 1,0 1-1,-1 0 1,0 2-1,-20-14 0,-27-10-70,-80-34 0,119 62 60,18 6 28,12 7-17,98 58 17,28 17-3,-119-70 28,0 0 1,-1 1 0,0 1 0,-1 1-1,0 0 1,12 17 0,-23-28-16,0 0-1,-1 0 1,1 0 0,-1 0 0,1 0 0,-1 0 0,0 0 0,0 0 0,-1 0 0,1 1-1,-1-1 1,1 0 0,-1 0 0,0 1 0,0-1 0,0 0 0,-1 1 0,1-1-1,-1 0 1,0 0 0,0 0 0,0 1 0,0-1 0,0 0 0,-1 0 0,0-1 0,1 1-1,-1 0 1,0 0 0,-4 3 0,-4 4-309,0-1 1,0 0-1,-1-1 0,0 0 1,0 0-1,-19 8 0,-12 4-321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37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1833 4860,'0'0'-24,"0"4"2,-2 14 2591,7-27-2333,16-26-12,-19 31-169,1 1 0,-1-1 0,1 0-1,0 1 1,1 0 0,-1-1 0,0 1 0,1 0-1,0 1 1,7-5 0,5-4 130,48-34 211,1 2 0,140-66-1,-112 62-190,139-74 267,416-204 551,-239 149-454,8 19 0,446-107 0,333 0-253,-9 115-192,11 90-132,334 59-117,-659 7 0,729 23 41,-500-5 72,164 35-60,-12 124 50,-68 160-37,-1045-293 55,632 239-17,237 86 35,10-13 98,-580-156-71,24 11-45,-407-195 13,811 362-30,-88-54 4,-489-210-37,-236-101 324,-54-20-269,0 0-1,0 0 1,0-1 0,-1 1 0,1 0 0,0 0 0,0-1 0,-1 1 0,1 0 0,0-1 0,0 1 0,-1 0 0,1-1 0,0 1 0,-1-1 0,1 0 0,-1 1 0,2-2 0,-2 2 0,1-1 0,-1 0-1,1 1 1,-1-1 0,1 1 0,-1 0 0,1-1 0,-1 1 0,1-1-1,-1 1 1,1 0 0,0-1 0,-1 1 0,1 0 0,0 0 0,-1 0-1,1-1 1,0 1 0,-1 0 0,1 0 0,0 0 0,1 0 0,-5-6 7,-4-6-19,0 1-1,-1 0 0,-1 1 1,0-1-1,0 2 1,0-1-1,-15-9 1,-249-160-760,169 116 452,100 62 55,8 8 103,20 22 56,40 40 65,-51-56 29,10 10-18,30 40 0,-49-57 24,1 0-1,-1 1 0,0-1 0,-1 1 1,0 0-1,0 0 0,0 1 0,-1-1 1,0 0-1,0 1 0,-1 0 0,1 7 1,-6-4-51,0-3-23,0 0 1,-1-1 0,-1 1 0,1-1-1,-1 0 1,0 0 0,0-1 0,-1 0-1,0 0 1,0 0 0,-1-1 0,-13 7-1,-5 0-1260,0-2 0,-2-1-1,-49 11 1,68-18 638,-23 5-1945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5:48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2 209 6081,'0'0'-243,"-2"-3"-129,8 43 458,1 0 1,12 40-1,-16-67 35,1 1 0,0-1-1,1-1 1,1 1 0,0-1 0,1 0-1,0 0 1,0-1 0,10 11 0,-9-19 67,3-1-125,0-2 1,0 1-1,0-1 0,0-1 1,0 0-1,0-1 1,0 0-1,20-7 1,91-40 114,-78 30-126,171-71-164,400-107 0,-146 84-3790,-367 91 1962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5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3 5641,'-8'2'-233,"-34"8"-449,41-5 658,-4 38 53,-15 53-1,11-61 27,2-1 1,-4 70-1,10-103-51,1 0 1,0 0-1,0 1 1,0-1-1,0 0 0,0 0 1,1 0-1,-1 0 0,0 1 1,1-1-1,-1 0 0,0 0 1,1 0-1,-1 0 0,2 2 1,0 0 12,-2-2-11,1-1-1,0 1 0,-1 0 0,1 0 1,0-1-1,0 1 0,-1-1 0,1 1 1,0-1-1,0 1 0,0-1 0,0 1 1,0-1-1,0 0 0,0 1 0,0-1 1,0 0-1,-1 0 0,1 0 0,0 0 1,2 0-1,-2 1 3,0-1 0,0 0 1,1 0-1,-1 1 0,0-1 0,0 0 0,1 0 1,-1 0-1,0 0 0,0-1 0,1 1 1,-1 0-1,0 0 0,0-1 0,0 1 1,0-1-1,0 1 0,1-1 0,0 0 0,0 0 23,11-5 91,0 0 0,0-1 0,0-1 0,-1 1 1,-1-2-1,14-11 0,9-6 108,-32 25-171,3 1-10,-2 0-39,1 1 0,0-1 1,0 1-1,-1 0 0,1 0 0,-1 0 0,1 0 1,-1 0-1,1 1 0,-1 0 0,0 0 0,0 0 1,0 0-1,0 0 0,0 0 0,0 1 0,-1 0 1,1-1-1,3 7 0,9 10 33,-7-8-17,1 1 0,1-1 0,0-1 0,15 14 0,-24-23-19,1-1 0,-1 1-1,0 0 1,1 0 0,-1-1 0,1 1 0,-1-1 0,1 1 0,-1-1 0,1 1 0,-1-1 0,1 0 0,0 0 0,2 0 0,0 0 17,-2 1-13,1-1 0,-1 1 0,0-1 1,0 0-1,0 0 0,1 0 0,-1 0 1,0 0-1,0 0 0,1-1 1,-1 1-1,0-1 0,0 0 0,4-1 1,2-1 23,1 0 2,0 0-1,-1-1 0,1 0 0,-1 0 1,0-1-1,0 0 0,-1-1 1,1 0-1,-1 0 0,0 0 0,-1-1 1,0 0-1,7-10 0,-3 5 3,-2-1 0,0-1 0,0 0-1,-1 0 1,-1 0 0,8-29 0,-11 32-18,-1 1 1,0-1 0,-1 0-1,0 0 1,-1 0 0,0 0-1,-3-15 1,2 21-68,1 0 0,-2 0 1,1 0-1,-1 1 0,1-1 0,-1 1 0,0-1 1,-1 1-1,1 0 0,-1 0 0,0 0 0,0 0 0,0 0 1,-1 1-1,1-1 0,-1 1 0,-7-5 0,10 7-8,-1 0-1,1 0 1,-1 1-1,1-1 0,-1 1 1,1-1-1,-1 1 1,1-1-1,-1 1 0,0 0 1,1 0-1,-1 0 1,0 0-1,1 0 0,-3 0 1,-1 1-148,3-2 24,1 1 0,-1 0 0,0-1 0,0 1-1,0 0 1,0 0 0,0 1 0,0-1 0,0 0 0,0 0 0,-3 2 0,0 0-373,-1-2-1183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5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15 4924,'13'-13'-358,"-13"13"353,1 0 0,-1-1 0,0 1-1,0 0 1,0 0 0,0 0-1,1 0 1,-1 0 0,0 0-1,0-1 1,0 1 0,0 0-1,1 0 1,-1 0 0,0 0 0,0 0-1,0 0 1,1 0 0,-1 0-1,0 0 1,0 0 0,0 0-1,1 0 1,-1 0 0,0 0 0,0 0-1,0 0 1,1 0 0,-1 0-1,0 0 1,0 1 0,0-1-1,0 0 1,1 0 0,-1 0 0,0 0-1,0 0 1,1 1 0,1 9-51,-3 16 88,1-23-55,-2 18 25,-1-1 0,-7 31 0,-2 10 9,10-42-9,-1 7 20,1 0 0,2 45 0,0-71-20,1 1 0,-1 0 0,0 0 1,0 0-1,1-1 0,-1 1 0,0 0 1,1 0-1,-1-1 0,1 1 0,-1 0 1,1-1-1,-1 1 0,1 0 0,-1-1 1,1 1-1,0-1 0,-1 1 0,1-1 1,0 1-1,-1-1 0,1 0 0,0 1 1,0-1-1,-1 0 0,1 0 0,0 1 1,0-1-1,0 0 0,0 0 0,-1 0 1,1 0-1,0 0 0,0 0 0,1 0 1,18-4 12,-18 4-13,0 0 0,0-1-1,0 1 1,0-1 0,0 0-1,-1 1 1,1-1 0,0 0-1,0 0 1,-1 0 0,1 0-1,-1-1 1,1 1 0,-1 0-1,3-3 1,1-1 3,35-24 63,-21 15-37,0 0 1,26-13-1,-44 27-31,0-1 0,0 1 0,0-1 0,0 1 1,0 0-1,0-1 0,0 1 0,0 0 0,0 0 0,0-1 1,0 1-1,0 0 0,0 0 0,0 0 0,0 0 0,0 0 1,0 1-1,1-1 0,7 1 9,-7 0-7,0 0 0,-1 0 0,1 0 0,-1 0 0,1 0 0,0 0 0,-1 0 0,0 0 1,1 0-1,-1 1 0,0-1 0,2 3 0,-1-2 2,7 14 14,-5 8 6,3 41 0,-4-35-21,-2-28 1,-1-1-1,1 0 1,-1 0 0,1 1-1,0-1 1,0 0-1,0 0 1,0 0-1,0 0 1,0 0-1,0 0 1,0 0-1,0 0 1,0 0-1,0-1 1,1 1-1,-1 0 1,0-1-1,1 1 1,-1-1-1,0 1 1,1-1-1,-1 0 1,1 1-1,-1-1 1,0 0-1,1 0 1,-1 0-1,1 0 1,-1 0 0,1-1-1,-1 1 1,0 0-1,1-1 1,1 0-1,33-15 16,0-2 0,-1-2 0,62-47 0,-75 58-44,-18 7 18,0 5-19,14 10 29,-17-13-3,-1 0 0,0 0 0,1 1 0,-1-1 0,0 0 1,0 0-1,1 0 0,-1 0 0,0 1 0,0-1 0,0 0 0,1 0 1,-1 0-1,0 1 0,0-1 0,0 0 0,0 0 0,1 1 0,-1-1 1,0 0-1,0 0 0,0 1 0,0-1 0,0 0 0,0 1 0,0-1 1,0 0-1,0 0 0,0 1 0,0-1 0,0 0 0,0 1 0,-3 36 9,-1 20-17,4-53 20,0-1-1,0 0 1,1 1-1,-1-1 1,1 1-1,0-1 1,0 0-1,0 0 1,0 1 0,0-1-1,1 0 1,2 4-1,-2-6-1,-1 1 0,0-1-1,1 0 1,-1 0 0,1-1 0,-1 1-1,1 0 1,-1 0 0,1-1 0,0 1-1,-1-1 1,1 1 0,0-1 0,-1 0-1,4 0 1,0 1 17,4 0 14,0 0-1,0 0 1,0-1 0,0 0-1,0-1 1,0 0 0,0 0 0,13-4-1,66-26 326,-87 30-359,17-7 111,0 0 1,-1-1 0,0-1 0,31-25 0,-42 31-76,0-2 0,0 1 0,0-1-1,-1 0 1,0 0 0,0 0 0,0-1 0,-1 0-1,0 0 1,-1 0 0,1 0 0,-1 0 0,-1-1 0,4-13-1,-8 13 49,2 8-91,-2-3-7,1 0 0,0 0 0,-1 0 0,1 1 0,-1-1 0,0 0 0,0 1 0,0-1 0,0 1 0,0 0 0,-1 0 0,1 0 0,-1 0 0,1 0 0,-1 0 0,0 1 0,1-1 0,-1 1 0,0 0 0,0 0 0,0 0 0,0 0 0,-1 0 0,1 1 1,0-1-1,0 1 0,0 0 0,0 0 0,-4 0 0,-7 2-347,1 0 1,-1 1-1,1 0 1,-1 1-1,1 1 1,0 0 0,1 1-1,-1 0 1,-17 12-1,13-3-1398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6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93 4508,'3'2'-326,"45"15"-412,-46-17 1531,1-4-556,-2 3-178,0 0-29,0 0 0,0 0 0,0 0 0,0 0 0,0-1 0,0 1 0,0 0 0,0 0 1,-1-1-1,1 1 0,0-1 0,0-2 0,-5-24 474,3 23-239,0 0-2,-11-41 552,12 42-240,-4 13-486,-9 28-233,1 1 0,-8 52 0,4-23-3225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6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7 448 4992,'-1'-4'-30,"-1"-10"135,0 1 0,1-1-1,1 1 1,0 0-1,1-1 1,0 1-1,1-1 1,1 1 0,0 0-1,0 0 1,9-20-1,-2 14-51,36-83 307,-42 89-300,0 1-1,0-1 1,-1 0-1,-1-1 1,0 1-1,-1-14 1,-1 26-62,1-1 0,-1 1 0,-1 0 0,1 0 0,0 0 0,0-1 0,0 1 0,-1 0 0,1 0 0,0 0 0,-1 0 0,1-1 0,-1 1 0,1 0 0,-1 0 0,0 0 0,0-1 0,-2-1-16,3 2-13,-1 0 0,0 0 0,1 0 0,-1 1 0,0-1 0,0 0 0,1 0-1,-1 1 1,0-1 0,0 0 0,0 1 0,0-1 0,0 1 0,0-1 0,0 1 0,0 0-1,0-1 1,-1 1 0,1 0 0,0 0 0,0 0 0,0 0 0,0 0 0,0 0 0,0 0 0,-1 0-1,1 0 1,-1 1 0,-20 5-507,21-6 447,-1 0 0,1 0 1,0 1-1,-1-1 0,1 1 1,0-1-1,0 1 0,0 0 1,-1-1-1,1 1 1,0 0-1,0 0 0,0 0 1,0 0-1,0 0 0,0 0 1,0 0-1,1 0 0,-2 2 1,0 0-314,-8 13-1076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0:51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372 0 3712,'0'1'24,"0"-1"-1,0 0 0,1 0 0,-1 1 0,0-1 1,0 0-1,1 1 0,-1-1 0,0 0 0,0 1 0,0-1 1,0 0-1,0 1 0,0-1 0,1 0 0,-1 1 1,0-1-1,0 0 0,0 1 0,0-1 0,0 0 1,0 1-1,0-1 0,-1 0 0,1 1 0,0-1 1,0 0-1,0 1 0,0-1 0,0 0 0,0 1 1,-1-1-1,1 0 0,0 1 0,0-1 0,0 0 1,-1 0-1,1 1 0,0-1 0,-1 0 0,1 0 0,0 1 1,0-1-1,-1 0 0,1 0 0,0 0 0,-1 0 1,1 0-1,0 1 0,-1-1 0,1 0 0,0 0 1,-1 0-1,1 0 0,0 0 0,-1 0 0,-26 7-178,23-7 267,-47 11 88,31-8-240,0 1 0,0 1-1,1 1 1,-1 1-1,1 0 1,-33 19-1,51-26 35,0 1 0,1-1-1,-1 1 1,0-1-1,1 1 1,-1-1-1,1 1 1,-1 0-1,1-1 1,-1 1 0,1 0-1,-1-1 1,1 1-1,0 0 1,-1 0-1,1-1 1,0 1-1,0 0 1,-1 0-1,1 0 1,0 0 0,0-1-1,0 1 1,0 0-1,0 0 1,0 0-1,0-1 1,1 1-1,-1 0 1,0 0 0,0 0-1,1-1 1,-1 1-1,0 0 1,1 0-1,0 1 1,17 19-95,-17-19 116,7 5-47,0 0 1,0 0-1,12 7 0,-14-10 12,0 0 1,0 0 0,-1 1-1,0-1 1,7 9-1,-11-12 20,0 1 0,0-1 0,-1 0 0,1 1 0,-1-1 1,1 1-1,-1-1 0,0 0 0,0 1 0,0-1 0,1 1 0,-1-1 0,0 1 0,-1-1 0,1 1 0,0-1 0,0 0 0,-1 1 0,1-1 0,-1 1 0,1-1 0,-1 0 0,1 1 0,-2 1 0,0 1-3,-1-1 1,1 0-1,0 0 1,-1 0-1,1 0 1,-1 0-1,0-1 1,-5 5-1,-3-1-183,1-1-1,-1 0 0,0-1 1,0 0-1,0 0 0,-1-1 1,1-1-1,-1 0 0,0 0 1,1-1-1,-19-1 0,1-2-35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6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 4464,'90'36'937,"-87"-34"-331,-11 0-450,-66 24 207,69-24-342,0 1-1,0-1 1,0 1-1,0 0 1,1 1 0,-1-1-1,1 1 1,0 0 0,0 0-1,0 0 1,0 0-1,1 1 1,0 0 0,0-1-1,-4 10 1,7-5 20,4-2-29,0 0 0,0-1 0,0 0 0,1 0-1,0 0 1,0 0 0,1-1 0,-1 1 0,8 3-1,10 7 32,30 16 0,-33-21-50,-2 0 0,0 1 1,22 18-1,-38-29-14,-1 1-1,0-1 1,1 0 0,-1 1 0,0-1-1,1 1 1,-1-1 0,0 1-1,0 0 1,-1-1 0,1 1-1,0 0 1,0 0 0,-1 0 0,1-1-1,-1 1 1,0 0 0,1 0-1,-1 0 1,0 0 0,0 0 0,0 0-1,0 0 1,-1 0 0,1 0-1,0-1 1,-1 1 0,0 2-1,-1-1-64,0 1 0,0-1 0,0 0 0,-1 0 0,1 0 0,-1 0-1,1-1 1,-1 1 0,0-1 0,0 0 0,0 1 0,0-1 0,-7 2-1,-48 16-2235,24-12 1250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7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4280,'0'0'142,"8"19"468,39 196 1983,-38-167-1997,4 89 0,-15-102-149,1-31-44,-3-14-408,0-2-7,1 0 0,0 0 0,1 0 0,0 0 0,1 0 0,0 0 0,1 0 0,2-13 0,22-123-134,-19 129 114,0-1 1,2 1 0,0 0-1,1 1 1,14-24 0,-18 37 17,-1 1 1,1-1 0,0 1 0,0 0 0,0 0 0,0 0 0,1 1 0,-1-1 0,1 1 0,0 0 0,0 1 0,0-1 0,6-1 0,-7 3 7,0-1 0,0 1 0,0 0 0,0 1 0,1-1 0,-1 1 0,0-1-1,0 1 1,0 1 0,1-1 0,-1 1 0,0-1 0,0 1 0,0 0 0,0 1 0,0-1 0,0 1 0,4 1-1,6 9-3,-13-10 11,1 0 0,-1-1 0,1 1 0,-1 0 0,0 0 0,1 0 0,-1 0 0,0 1 0,0-1 0,-1 0 0,1 0 0,0 0 0,-1 1 0,1-1 0,-1 0-1,0 1 1,0-1 0,0 0 0,0 1 0,0-1 0,0 1 0,-1-1 0,1 0 0,-1 0 0,0 1 0,1-1 0,-1 0 0,0 0 0,0 0 0,-1 0 0,-1 3 0,-4 2-75,0 0 0,-1-1-1,0 0 1,0 0 0,0-1-1,-1 0 1,0 0 0,0-1 0,-18 6-1,16-7-551,-1 0-1,0 0 1,0-1-1,0-1 0,-13 0 1,-4-1-1958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7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6545,'0'0'-23,"3"0"16,41 0-8,-42 0 15,-1 0 0,1 1 1,0 0-1,-1-1 0,1 1 0,-1 0 0,1 0 1,-1 0-1,1 0 0,-1 0 0,0 0 1,1 0-1,-1 0 0,0 1 0,0-1 0,0 0 1,0 1-1,0-1 0,0 2 0,11 27 13,-10-16-3,0-1-1,-1 1 1,0-1 0,-2 1-1,1 0 1,-1-1-1,-4 15 1,0 10 41,4-33-33,-3 9 199,21-39 957,-2 0-1116,1 1 0,20-23-1,-34 45-53,1 0 0,-1-1-1,0 1 1,1 1-1,-1-1 1,1 0 0,0 1-1,0-1 1,0 1 0,0 0-1,0 0 1,0 0-1,0 0 1,0 0 0,0 1-1,0-1 1,0 1-1,0 0 1,0 0 0,1 0-1,-1 1 1,0-1 0,0 1-1,0-1 1,4 2-1,2 2 3,0 0-1,0 1 0,0 0 0,-1 0 1,0 1-1,14 12 0,2 4 180,-22-20-23,-1-2-140,-1 0-1,1 1 0,0-1 0,-1 0 0,1 1 0,0-1 0,-1 0 0,1 0 0,-1 1 0,1-1 0,0 0 0,-1 0 0,1 0 0,0 0 0,0 0 1,-1 0-1,1 0 0,0 0 0,-1 0 0,1 0 0,0-1 0,-1 1 0,1 0 0,-1 0 0,1 0 0,0-1 0,-1 1 0,1 0 0,0-1 1,75-96 393,-56 71-403,-13 22-24,-5 4 9,3 3 0,-1-1 3,-2-2 1,0 1 0,0 0-1,0-1 1,0 1-1,-1 0 1,1 0-1,0 0 1,0 1 0,-1-1-1,1 0 1,-1 1-1,1-1 1,-1 1-1,0-1 1,0 1-1,1 0 1,-1-1 0,0 1-1,0 0 1,-1 0-1,1 0 1,0 0-1,-1 0 1,1 2 0,2 26 14,-3 43 1,-1-39-1021,1-1 0,6 37 0,-1-46-1198,4-11-516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8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52 6305,'0'0'-8,"0"0"1,0 0 0,0 0 0,0 0 0,0 0 0,-1 0 0,1 0-1,0 1 1,0-1 0,0 0 0,0 0 0,0 0 0,0 0-1,0 0 1,0-1 0,0 1 0,-1 0 0,1 0 0,0 0 0,0 0-1,0 0 1,0 0 0,0 0 0,0 0 0,0 0 0,0 0 0,0 0-1,0 0 1,0 0 0,0 0 0,-1 0 0,1 0 0,0 0-1,0 0 1,0 0 0,0-1 0,0 1 0,0 0 0,0 0 0,0 0-1,0 0 1,0 0 0,0 0 0,0 0 0,0 0 0,0 0 0,0 0-1,0-1 1,0 1 0,0 0 0,0 0 0,0 0 0,0 0-1,0 0 1,0 0 0,0 0 0,0 0 0,0 0 0,0 0 0,0-1-1,0 1 1,0 0 0,0 0 0,1 0 0,-18 0-70,11 1 84,1 0 0,-1 0 0,1 1 0,0 0 0,-1 0 0,1 0 0,0 0 0,-6 5 0,4-3-42,0 1 0,1 0 0,-1 0 0,1 1 0,-10 12 0,13-14-11,1 0 0,-1 0 0,1 0-1,0 1 1,1-1 0,-3 7 0,3-5 16,0-3-61,3 2 17,-1-4 76,-1 1 0,1 0 0,0 0 0,0-1 0,0 1 0,0 0 0,1-1 0,-1 1 0,0-1 0,1 0 0,-1 1 0,1-1 0,-1 0 0,1 0-1,-1 0 1,1 0 0,0 0 0,0 0 0,0 0 0,-1-1 0,1 1 0,0-1 0,0 1 0,0-1 0,0 0 0,0 0 0,0 0 0,3 0-1,-1 0 51,0-4 10,0 1-30,-1-1 1,0 0 0,0 0-1,-1 0 1,1 0 0,-1 0 0,0-1-1,0 1 1,0 0 0,0-1-1,1-7 1,-3 8 53,-1-1-11,-4-14-19,3 15-2,1 0-14,1 3-38,-1 0 1,1 1 0,-1-1 0,1 0-1,0 0 1,-1 0 0,1 0 0,0 0 0,0 1-1,0-1 1,0 0 0,0 0 0,0 0-1,0 0 1,0 0 0,0 0 0,0 0-1,0 0 1,0 1 0,1-1 0,-1 0 0,0 0-1,1 0 1,-1 0 0,0 1 0,1-1-1,-1 0 1,1 0 0,0 1 0,-1-1 0,1 0-1,0 1 1,-1-1 0,1 1 0,0-1-1,-1 0 1,1 1 0,0 0 0,0-1-1,0 1 1,0 0 0,-1-1 0,1 1 0,0 0-1,0 0 1,0 0 0,0-1 0,0 1-1,1 0 1,45-7 757,79-26 1,-53 13 793,-69 19-1354,18 5 134,-21-4-322,-1 0-1,1 1 0,0-1 0,-1 1 1,1-1-1,0 1 0,-1-1 0,1 1 1,-1-1-1,1 1 0,-1-1 1,1 1-1,-1 0 0,0-1 0,1 1 1,-1 0-1,0-1 0,1 1 1,-1 0-1,0 0 0,0-1 0,0 1 1,1 0-1,-1 1 0,1 2 16,0 0-1,0 0 0,-1 0 1,1 0-1,-1 0 0,0-1 1,0 1-1,0 0 0,-2 7 1,1 4 38,-34 261 395,9-106-306,-21 173 115,29-176 101,17-164 97,-6-14-544,-19-28-32,-1 1 0,-37-39 0,27 43 32,-34-36 16,65 64 63,1-1 1,0 1 0,0-1 0,0-1 0,1 1-1,0-1 1,1 0 0,-5-15 0,8-2-1,3 16-28,0 0 0,1 1 0,0-1 0,1 1 0,0 0 0,0 0 0,0 1 0,1-1 0,1 1 0,-1 1 0,1-1 0,0 1 0,14-10 0,17-9-675,65-33-1,-60 35 4,115-56-3572,-78 40 1327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8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0 7049,'0'0'374,"-11"1"-186,-29 2 16,30-3 332,10 1-530,0-1 0,0 0 0,0 0 0,-1 1 0,1-1 0,0 0 0,0 1 0,0-1 0,0 0 0,0 0 0,-1 1 0,1-1 0,0 0 0,0 0 0,0 0 0,-1 1 0,1-1 0,0 0 1,0 0-1,-1 0 0,1 0 0,0 0 0,0 1 0,-1-1 0,1 0 0,0 0 0,0 0 0,-1 0 0,1 0 0,0 0 0,-1 0 0,0 0 1,0 0 1,1 0-1,-1 0 0,0 1 0,1-1 1,-1 0-1,0 1 0,1-1 0,-1 0 1,0 1-1,1-1 0,-1 1 0,1-1 1,-1 1-1,1-1 0,-1 1 0,1-1 1,-1 1-1,1-1 0,-1 1 0,1 0 1,-1 0-1,-13 43 284,-12 68 0,4-17-295,3-16-577,2-12-4419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9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0 199 5076,'1'-6'-87,"1"0"111,0-1-1,0 1 0,1 0 1,0 0-1,0 0 1,0 0-1,1 0 1,0 1-1,0-1 0,0 1 1,1 0-1,-1 1 1,9-7-1,13-8 236,0 1-1,31-15 0,-43 27-266,0 0-1,0 0 1,0 1-1,0 1 1,1 0-1,19-2 1,-27 6-370,0 0 0,0 0 1,0 0-1,0 1 1,0 0-1,0 1 1,12 3-1,-3 4-778</inkml:trace>
  <inkml:trace contextRef="#ctx0" brushRef="#br0" timeOffset="1">141 595 4356,'-3'1'137,"-32"31"2425,33-30-1866,13-7-958,-8 3 221,21-10-1074,0-1-1,32-25 0,-25 13-1129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5541,'0'0'-218,"5"3"-65,17 8 206,-21-10 74,-1-1 0,1 1 0,0 0 0,0-1 0,0 1 0,-1 0 0,1 0 0,0-1 0,-1 1 0,1 0 0,0 0 0,-1 0 0,1 0 0,-1 0 0,0 0 0,1 0 0,-1 0 0,0 0 1,1 0-1,-1 0 0,0 0 0,0 0 0,0 1 0,0 1-7,3 5 0,-1-1 0,0 1-1,-1 0 1,0 0-1,0 0 1,0 0-1,-1 0 1,-1 0 0,1-1-1,-1 1 1,0 0-1,-1 0 1,0 0-1,0-1 1,-1 1-1,0-1 1,0 0 0,-1 1-1,0-2 1,0 1-1,0 0 1,-8 8-1,11-14-79,0-1-1,0 1 0,0 0 0,-1 0 0,1-1 1,0 1-1,0-1 0,0 1 0,-1-1 0,1 1 1,0-1-1,-1 0 0,1 1 0,0-1 1,0 0-1,-2 0 0,-1-5-757,-14-21 453</inkml:trace>
  <inkml:trace contextRef="#ctx0" brushRef="#br0" timeOffset="1">10 163 2908,'3'-6'29,"4"-5"90,0 1 0,0 1 0,1-1 1,0 1-1,1 1 0,0-1 0,0 2 0,1-1 0,0 1 1,0 0-1,0 1 0,1 1 0,0-1 0,1 2 0,-1 0 1,1 0-1,-1 1 0,1 0 0,0 1 0,0 0 0,13 0 1,-22 2-85,1 0 1,-1 0-1,0 0 1,0 1 0,0-1-1,0 1 1,0-1 0,-1 1-1,1 0 1,0 0 0,0 0-1,0 0 1,-1 1 0,1-1-1,0 1 1,-1 0 0,0 0-1,1 0 1,-1 0 0,0 0-1,0 0 1,0 0 0,0 1-1,0-1 1,-1 1 0,1 0-1,-1-1 1,0 1 0,1 0-1,-1 0 1,-1 0-1,1 0 1,1 5 0,-1 7-8,0 0 0,-1 0 0,0-1-1,-2 1 1,-3 21 0,1-13-380,4-19 170,0-1 0,0 1 1,0 0-1,0 0 0,1 0 0,-1-1 1,1 1-1,0 0 0,0-1 0,0 1 1,1-1-1,-1 1 0,1-1 0,0 1 1,0-1-1,0 0 0,4 4 0,7 7-1276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39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382 344 4920,'4'-1'205,"25"-21"634,-26 19-199,-6-3-312,-5-18-21,7 23-286,1 0 0,-1 0 1,0 0-1,1-1 0,-1 1 1,0 0-1,1 0 1,-1 0-1,0 0 0,0 0 1,0 0-1,0 1 0,0-1 1,0 0-1,0 0 1,0 1-1,-1-1 0,1 0 1,0 1-1,0-1 0,-2 1 1,-1-2 52,-5-2 8,0 0 0,0 1 0,-1 0 0,1 0-1,-1 1 1,1 0 0,-1 1 0,0 0 0,-16 0-1,9 2-235,0 1-1,1 0 1,-1 1-1,0 1 0,1 0 1,0 1-1,0 1 1,1 1-1,-1 0 1,1 1-1,1 0 0,-1 1 1,2 1-1,-24 21 1,36-30 128,0-1 1,0 1-1,1 0 1,-1 0 0,0 0-1,0 0 1,1 0-1,-1 0 1,1 0-1,-1 0 1,1 0 0,-1 0-1,1 1 1,-1 0-1,0 2-32,0-1-75,3-2 44,0-1 87,-1 0 0,1 0-1,0 1 1,0-1 0,0 1-1,0 0 1,-1 0 0,1-1-1,0 1 1,2 2-1,1 0 9,-5-3-2,1 1 0,-1-1 0,1 0-1,0 0 1,-1 1 0,1-1 0,0 0 0,-1 0-1,1 0 1,0 0 0,-1 0 0,1 0 0,0 0-1,-1 0 1,1 0 0,0 0 0,-1-1 0,1 1-1,0-1 1,20-5 135,0-1-1,0-2 0,-1 0 1,-1-1-1,0 0 0,0-2 1,-1-1-1,0 0 0,-1-1 1,-1-1-1,0 0 0,-1-1 1,21-30-1,84-141 2058,-118 185-1746,-5 110-217,3-91-237,0 1 0,1 0-1,0-1 1,2 1 0,0-1 0,1 1 0,1-1-1,0 0 1,9 16 0,-12-30-188,0 1 0,1-1 0,-1 0 0,1 0 0,0 0 0,0 0 0,0-1 0,0 1 0,0-1 0,1 1 0,-1-1 0,1 0 0,0-1 0,0 1 0,-1-1 0,1 1 0,0-1 1,0-1-1,0 1 0,0 0 0,0-1 0,0 0 0,0 0 0,1 0 0,-1 0 0,0-1 0,4 0 0,21-4-3028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40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99 6665,'1'-4'-332,"1"-34"-255,-3 34 563,1 0 27,-1-4-57,0 8 71,1 0 0,0 0-1,0 0 1,0 0 0,0 0 0,0 0 0,0 0 0,0 0-1,0 0 1,0 0 0,0 0 0,-1 0 0,1 0 0,0 1-1,0-1 1,0 0 0,0 0 0,0 0 0,0 0-1,0 0 1,0 0 0,-1 0 0,1 0 0,0 0 0,0 0-1,0-1 1,0 1 0,0 0 0,0 0 0,0 0-1,0 0 1,-1 0 0,1 0 0,0 0 0,0 0 0,0 0-1,0 0 1,0 0 0,0 0 0,0 0 0,0 0-1,0 0 1,0-1 0,0 1 0,-27 99 241,5-21 221,21-75 108,1-16-548,18-190 1893,-18 200-1218,-5 13-634,-7 15 7,1 0 0,-14 51 0,0 39-706,13-41-3297,11-64 1789,1 17-133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1T13:24:40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107 217 5777,'-1'-2'-42,"-1"1"-12,0-1-1,0 0 1,1 0-1,-1 0 1,1 0 0,0 0-1,0 0 1,-1 0-1,1 0 1,0-1 0,1 1-1,-1 0 1,0-1-1,1 1 1,-1-4-1,37-49 263,-34 52-172,0 1 0,-1-1 0,1 0 0,0 1 0,-1-1 0,0 0 1,0 0-1,0 0 0,0 0 0,0 0 0,-1 0 0,1 0 0,-1 0 0,0 0 0,0-1 1,0 1-1,0 0 0,0 0 0,-1 0 0,1 0 0,-1 0 0,0 0 0,0 0 0,0 0 1,0 0-1,-1 0 0,1 1 0,-1-1 0,0 0 0,-2-2 0,2 3-21,0-1 0,0 1 0,0 0 0,-1 0 0,1 0 0,-1 0 0,0 0 0,1 0 0,-1 1 0,0-1 0,0 1 0,0 0 0,0 0 0,0 0 0,0 0 0,0 1 0,0-1 0,-4 1 0,4-1-35,-2 0-141,3 1 114,0 1 0,0-1 0,0 0-1,-1 1 1,1-1 0,0 1 0,0 0-1,0-1 1,0 1 0,-2 1 0,-2 1-106,5-3 44,-1 1 0,1-1 0,0 0 0,-1 1 0,1-1 0,0 1 0,0-1 0,0 1 0,-1 0 0,1-1 0,0 1 1,0 0-1,0 0 0,0 0 0,0 0 0,-1 2 0,-1 0-348,0 0-1001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EE78-6C51-F49B-A775-BDE29EC39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0045D-CA4B-1D46-8B22-8C3BA80D6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DD47-937E-BD21-19F5-F20BCBC1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E40C-DF4F-9DE9-AF15-6E057494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8664-1036-16B6-7A1E-34F2358D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5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CA47-B1D3-44A8-CC86-015CE0D1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4002-23E6-35F3-5156-658BD37E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7B91-321B-2A45-F5EB-6C428B86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9A07-09BE-045A-5FBD-B6D1D02E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F36A-2AC7-2215-C03F-115C98B9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ABD50-7BD4-E998-F7E6-C2E153B02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D7905-8031-E75B-38C3-D2985D333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BAD9-1C2C-D0B6-9164-9500E8FF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1206-4ED9-2E92-F402-BB32A68F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80FC-DEF8-7975-9D96-80149678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9937-F4CC-8D54-FB8D-2AE985D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DE4D-3880-C4C3-80B1-78E633DE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2B12D-0E20-E887-276E-C902DDB8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8256-55B2-30B9-34CA-6268B21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4FBC-7638-AA3D-8ED3-77D4F0E1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9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7315-7496-2059-4045-9D20FDD7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FD63-A096-B418-125E-EA1C82D0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EC37-4F68-1049-60EC-BD3E60A6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C78D-466B-D521-F596-6A8853A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BEAA-7A5C-9988-654F-2C3E53B9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9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B140-3C24-A5A3-CBC6-23E0D26E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FD7A-86CB-6626-4DA3-E9C6CE2EA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1B54A-94F6-B22A-9D20-90C4DBCB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DA4A-B13B-0FB9-6680-1143E989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5A920-08CD-C84A-156C-235D194C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0D4F-11F8-3F8E-5A4A-2C552B5C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48A2-3B19-5F71-8A68-127B3D6C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99ED-53DA-A8AD-0D3F-BD784AD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B21F-B5F8-8B86-71B1-E1CBE6A41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B7532-8ED9-C910-0C77-3ABFCE516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BF5A8-D77C-E983-754A-984954C77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AC8EF-6A1A-E690-3316-51A10AC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24BFB-0B4D-5EE1-5F75-3E126D5C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582D-69C3-B5D0-8392-D1E7F34B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6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E403-6879-5CC3-C799-FA8440A8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4DF8-1703-0E2A-846A-CF12E745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010A4-C5DE-66B1-E203-1C125A8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25DA4-10C2-4C65-601E-F668CFF2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4AD2E-0CFA-86FC-6151-53843394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3F9F0-5BF4-C45F-1332-9A3E7AD7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FC048-F3B4-1024-A29E-9FB9ECA6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9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0301-D8F5-EEB2-84DB-3B66C7E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FABB-97AD-6103-7C6A-94C1AC7F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A7712-1061-2415-3809-F737A837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DE2C-A3C3-18E8-FE3B-1A80E2A8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D04F-05C5-F43F-7A52-9E22B693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2B373-646D-00DF-D431-FBAE16BF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1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81CA-0015-0873-243E-5F17CDFF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11EE3-FB07-E19D-5887-FE97CEEC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018F3-097E-EF3A-6370-517D5073A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B2627-ABF9-FC6F-1519-7EEFAF58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260AD-AD58-4E38-54B5-041EED25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7A573-4B21-A1CD-9626-C48E927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AD206-825E-0DE9-3731-1FD339BE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91E9-695A-799E-7BB8-915D7D73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E9B3-5D4E-59AC-0DF4-F8E8CF99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286C-B279-464C-A411-7969A9CDFEE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1E3F-89FC-0823-13F1-75215C8ED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74F7-DA52-A5BD-C8DB-C0FC1D20E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09E-B864-4A8A-89E7-622E48935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9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117" Type="http://schemas.openxmlformats.org/officeDocument/2006/relationships/customXml" Target="../ink/ink138.xml"/><Relationship Id="rId21" Type="http://schemas.openxmlformats.org/officeDocument/2006/relationships/customXml" Target="../ink/ink90.xml"/><Relationship Id="rId42" Type="http://schemas.openxmlformats.org/officeDocument/2006/relationships/image" Target="../media/image102.png"/><Relationship Id="rId47" Type="http://schemas.openxmlformats.org/officeDocument/2006/relationships/customXml" Target="../ink/ink103.xml"/><Relationship Id="rId63" Type="http://schemas.openxmlformats.org/officeDocument/2006/relationships/customXml" Target="../ink/ink111.xml"/><Relationship Id="rId68" Type="http://schemas.openxmlformats.org/officeDocument/2006/relationships/image" Target="../media/image115.png"/><Relationship Id="rId84" Type="http://schemas.openxmlformats.org/officeDocument/2006/relationships/image" Target="../media/image123.png"/><Relationship Id="rId89" Type="http://schemas.openxmlformats.org/officeDocument/2006/relationships/customXml" Target="../ink/ink124.xml"/><Relationship Id="rId112" Type="http://schemas.openxmlformats.org/officeDocument/2006/relationships/image" Target="../media/image137.png"/><Relationship Id="rId16" Type="http://schemas.openxmlformats.org/officeDocument/2006/relationships/image" Target="../media/image89.png"/><Relationship Id="rId107" Type="http://schemas.openxmlformats.org/officeDocument/2006/relationships/customXml" Target="../ink/ink133.xml"/><Relationship Id="rId11" Type="http://schemas.openxmlformats.org/officeDocument/2006/relationships/customXml" Target="../ink/ink85.xml"/><Relationship Id="rId32" Type="http://schemas.openxmlformats.org/officeDocument/2006/relationships/image" Target="../media/image97.png"/><Relationship Id="rId37" Type="http://schemas.openxmlformats.org/officeDocument/2006/relationships/customXml" Target="../ink/ink98.xml"/><Relationship Id="rId53" Type="http://schemas.openxmlformats.org/officeDocument/2006/relationships/customXml" Target="../ink/ink106.xml"/><Relationship Id="rId58" Type="http://schemas.openxmlformats.org/officeDocument/2006/relationships/image" Target="../media/image110.png"/><Relationship Id="rId74" Type="http://schemas.openxmlformats.org/officeDocument/2006/relationships/image" Target="../media/image118.png"/><Relationship Id="rId79" Type="http://schemas.openxmlformats.org/officeDocument/2006/relationships/customXml" Target="../ink/ink119.xml"/><Relationship Id="rId102" Type="http://schemas.openxmlformats.org/officeDocument/2006/relationships/image" Target="../media/image132.png"/><Relationship Id="rId123" Type="http://schemas.openxmlformats.org/officeDocument/2006/relationships/customXml" Target="../ink/ink141.xml"/><Relationship Id="rId5" Type="http://schemas.openxmlformats.org/officeDocument/2006/relationships/customXml" Target="../ink/ink82.xml"/><Relationship Id="rId90" Type="http://schemas.openxmlformats.org/officeDocument/2006/relationships/image" Target="../media/image126.png"/><Relationship Id="rId95" Type="http://schemas.openxmlformats.org/officeDocument/2006/relationships/customXml" Target="../ink/ink127.xml"/><Relationship Id="rId22" Type="http://schemas.openxmlformats.org/officeDocument/2006/relationships/image" Target="../media/image92.png"/><Relationship Id="rId27" Type="http://schemas.openxmlformats.org/officeDocument/2006/relationships/customXml" Target="../ink/ink93.xml"/><Relationship Id="rId43" Type="http://schemas.openxmlformats.org/officeDocument/2006/relationships/customXml" Target="../ink/ink101.xml"/><Relationship Id="rId48" Type="http://schemas.openxmlformats.org/officeDocument/2006/relationships/image" Target="../media/image105.png"/><Relationship Id="rId64" Type="http://schemas.openxmlformats.org/officeDocument/2006/relationships/image" Target="../media/image113.png"/><Relationship Id="rId69" Type="http://schemas.openxmlformats.org/officeDocument/2006/relationships/customXml" Target="../ink/ink114.xml"/><Relationship Id="rId113" Type="http://schemas.openxmlformats.org/officeDocument/2006/relationships/customXml" Target="../ink/ink136.xml"/><Relationship Id="rId118" Type="http://schemas.openxmlformats.org/officeDocument/2006/relationships/image" Target="../media/image140.png"/><Relationship Id="rId80" Type="http://schemas.openxmlformats.org/officeDocument/2006/relationships/image" Target="../media/image121.png"/><Relationship Id="rId85" Type="http://schemas.openxmlformats.org/officeDocument/2006/relationships/customXml" Target="../ink/ink122.xml"/><Relationship Id="rId12" Type="http://schemas.openxmlformats.org/officeDocument/2006/relationships/image" Target="../media/image87.png"/><Relationship Id="rId17" Type="http://schemas.openxmlformats.org/officeDocument/2006/relationships/customXml" Target="../ink/ink88.xml"/><Relationship Id="rId33" Type="http://schemas.openxmlformats.org/officeDocument/2006/relationships/customXml" Target="../ink/ink96.xml"/><Relationship Id="rId38" Type="http://schemas.openxmlformats.org/officeDocument/2006/relationships/image" Target="../media/image100.png"/><Relationship Id="rId59" Type="http://schemas.openxmlformats.org/officeDocument/2006/relationships/customXml" Target="../ink/ink109.xml"/><Relationship Id="rId103" Type="http://schemas.openxmlformats.org/officeDocument/2006/relationships/customXml" Target="../ink/ink131.xml"/><Relationship Id="rId108" Type="http://schemas.openxmlformats.org/officeDocument/2006/relationships/image" Target="../media/image135.png"/><Relationship Id="rId124" Type="http://schemas.openxmlformats.org/officeDocument/2006/relationships/image" Target="../media/image143.png"/><Relationship Id="rId54" Type="http://schemas.openxmlformats.org/officeDocument/2006/relationships/image" Target="../media/image108.png"/><Relationship Id="rId70" Type="http://schemas.openxmlformats.org/officeDocument/2006/relationships/image" Target="../media/image116.png"/><Relationship Id="rId75" Type="http://schemas.openxmlformats.org/officeDocument/2006/relationships/customXml" Target="../ink/ink117.xml"/><Relationship Id="rId91" Type="http://schemas.openxmlformats.org/officeDocument/2006/relationships/customXml" Target="../ink/ink125.xml"/><Relationship Id="rId9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23" Type="http://schemas.openxmlformats.org/officeDocument/2006/relationships/customXml" Target="../ink/ink91.xml"/><Relationship Id="rId28" Type="http://schemas.openxmlformats.org/officeDocument/2006/relationships/image" Target="../media/image95.png"/><Relationship Id="rId49" Type="http://schemas.openxmlformats.org/officeDocument/2006/relationships/customXml" Target="../ink/ink104.xml"/><Relationship Id="rId114" Type="http://schemas.openxmlformats.org/officeDocument/2006/relationships/image" Target="../media/image138.png"/><Relationship Id="rId119" Type="http://schemas.openxmlformats.org/officeDocument/2006/relationships/customXml" Target="../ink/ink139.xml"/><Relationship Id="rId44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customXml" Target="../ink/ink112.xml"/><Relationship Id="rId81" Type="http://schemas.openxmlformats.org/officeDocument/2006/relationships/customXml" Target="../ink/ink120.xml"/><Relationship Id="rId86" Type="http://schemas.openxmlformats.org/officeDocument/2006/relationships/image" Target="../media/image124.png"/><Relationship Id="rId13" Type="http://schemas.openxmlformats.org/officeDocument/2006/relationships/customXml" Target="../ink/ink86.xml"/><Relationship Id="rId18" Type="http://schemas.openxmlformats.org/officeDocument/2006/relationships/image" Target="../media/image90.png"/><Relationship Id="rId39" Type="http://schemas.openxmlformats.org/officeDocument/2006/relationships/customXml" Target="../ink/ink99.xml"/><Relationship Id="rId109" Type="http://schemas.openxmlformats.org/officeDocument/2006/relationships/customXml" Target="../ink/ink134.xml"/><Relationship Id="rId34" Type="http://schemas.openxmlformats.org/officeDocument/2006/relationships/image" Target="../media/image98.png"/><Relationship Id="rId50" Type="http://schemas.openxmlformats.org/officeDocument/2006/relationships/image" Target="../media/image106.png"/><Relationship Id="rId55" Type="http://schemas.openxmlformats.org/officeDocument/2006/relationships/customXml" Target="../ink/ink107.xml"/><Relationship Id="rId76" Type="http://schemas.openxmlformats.org/officeDocument/2006/relationships/image" Target="../media/image119.png"/><Relationship Id="rId97" Type="http://schemas.openxmlformats.org/officeDocument/2006/relationships/customXml" Target="../ink/ink128.xml"/><Relationship Id="rId104" Type="http://schemas.openxmlformats.org/officeDocument/2006/relationships/image" Target="../media/image133.png"/><Relationship Id="rId120" Type="http://schemas.openxmlformats.org/officeDocument/2006/relationships/image" Target="../media/image141.png"/><Relationship Id="rId125" Type="http://schemas.openxmlformats.org/officeDocument/2006/relationships/customXml" Target="../ink/ink142.xml"/><Relationship Id="rId7" Type="http://schemas.openxmlformats.org/officeDocument/2006/relationships/customXml" Target="../ink/ink83.xml"/><Relationship Id="rId71" Type="http://schemas.openxmlformats.org/officeDocument/2006/relationships/customXml" Target="../ink/ink115.xml"/><Relationship Id="rId92" Type="http://schemas.openxmlformats.org/officeDocument/2006/relationships/image" Target="../media/image127.png"/><Relationship Id="rId2" Type="http://schemas.openxmlformats.org/officeDocument/2006/relationships/image" Target="../media/image82.png"/><Relationship Id="rId29" Type="http://schemas.openxmlformats.org/officeDocument/2006/relationships/customXml" Target="../ink/ink94.xml"/><Relationship Id="rId24" Type="http://schemas.openxmlformats.org/officeDocument/2006/relationships/image" Target="../media/image93.png"/><Relationship Id="rId40" Type="http://schemas.openxmlformats.org/officeDocument/2006/relationships/image" Target="../media/image101.png"/><Relationship Id="rId45" Type="http://schemas.openxmlformats.org/officeDocument/2006/relationships/customXml" Target="../ink/ink102.xml"/><Relationship Id="rId66" Type="http://schemas.openxmlformats.org/officeDocument/2006/relationships/image" Target="../media/image114.png"/><Relationship Id="rId87" Type="http://schemas.openxmlformats.org/officeDocument/2006/relationships/customXml" Target="../ink/ink123.xml"/><Relationship Id="rId110" Type="http://schemas.openxmlformats.org/officeDocument/2006/relationships/image" Target="../media/image136.png"/><Relationship Id="rId115" Type="http://schemas.openxmlformats.org/officeDocument/2006/relationships/customXml" Target="../ink/ink137.xml"/><Relationship Id="rId61" Type="http://schemas.openxmlformats.org/officeDocument/2006/relationships/customXml" Target="../ink/ink110.xml"/><Relationship Id="rId82" Type="http://schemas.openxmlformats.org/officeDocument/2006/relationships/image" Target="../media/image122.png"/><Relationship Id="rId19" Type="http://schemas.openxmlformats.org/officeDocument/2006/relationships/customXml" Target="../ink/ink89.xml"/><Relationship Id="rId14" Type="http://schemas.openxmlformats.org/officeDocument/2006/relationships/image" Target="../media/image88.png"/><Relationship Id="rId30" Type="http://schemas.openxmlformats.org/officeDocument/2006/relationships/image" Target="../media/image96.png"/><Relationship Id="rId35" Type="http://schemas.openxmlformats.org/officeDocument/2006/relationships/customXml" Target="../ink/ink97.xml"/><Relationship Id="rId56" Type="http://schemas.openxmlformats.org/officeDocument/2006/relationships/image" Target="../media/image109.png"/><Relationship Id="rId77" Type="http://schemas.openxmlformats.org/officeDocument/2006/relationships/customXml" Target="../ink/ink118.xml"/><Relationship Id="rId100" Type="http://schemas.openxmlformats.org/officeDocument/2006/relationships/image" Target="../media/image131.png"/><Relationship Id="rId105" Type="http://schemas.openxmlformats.org/officeDocument/2006/relationships/customXml" Target="../ink/ink132.xml"/><Relationship Id="rId126" Type="http://schemas.openxmlformats.org/officeDocument/2006/relationships/image" Target="../media/image144.png"/><Relationship Id="rId8" Type="http://schemas.openxmlformats.org/officeDocument/2006/relationships/image" Target="../media/image85.png"/><Relationship Id="rId51" Type="http://schemas.openxmlformats.org/officeDocument/2006/relationships/customXml" Target="../ink/ink105.xml"/><Relationship Id="rId72" Type="http://schemas.openxmlformats.org/officeDocument/2006/relationships/image" Target="../media/image117.png"/><Relationship Id="rId93" Type="http://schemas.openxmlformats.org/officeDocument/2006/relationships/customXml" Target="../ink/ink126.xml"/><Relationship Id="rId98" Type="http://schemas.openxmlformats.org/officeDocument/2006/relationships/image" Target="../media/image130.png"/><Relationship Id="rId121" Type="http://schemas.openxmlformats.org/officeDocument/2006/relationships/customXml" Target="../ink/ink140.xml"/><Relationship Id="rId3" Type="http://schemas.openxmlformats.org/officeDocument/2006/relationships/customXml" Target="../ink/ink81.xml"/><Relationship Id="rId25" Type="http://schemas.openxmlformats.org/officeDocument/2006/relationships/customXml" Target="../ink/ink92.xml"/><Relationship Id="rId46" Type="http://schemas.openxmlformats.org/officeDocument/2006/relationships/image" Target="../media/image104.png"/><Relationship Id="rId67" Type="http://schemas.openxmlformats.org/officeDocument/2006/relationships/customXml" Target="../ink/ink113.xml"/><Relationship Id="rId116" Type="http://schemas.openxmlformats.org/officeDocument/2006/relationships/image" Target="../media/image139.png"/><Relationship Id="rId20" Type="http://schemas.openxmlformats.org/officeDocument/2006/relationships/image" Target="../media/image91.png"/><Relationship Id="rId41" Type="http://schemas.openxmlformats.org/officeDocument/2006/relationships/customXml" Target="../ink/ink100.xml"/><Relationship Id="rId62" Type="http://schemas.openxmlformats.org/officeDocument/2006/relationships/image" Target="../media/image112.png"/><Relationship Id="rId83" Type="http://schemas.openxmlformats.org/officeDocument/2006/relationships/customXml" Target="../ink/ink121.xml"/><Relationship Id="rId88" Type="http://schemas.openxmlformats.org/officeDocument/2006/relationships/image" Target="../media/image125.png"/><Relationship Id="rId111" Type="http://schemas.openxmlformats.org/officeDocument/2006/relationships/customXml" Target="../ink/ink135.xml"/><Relationship Id="rId15" Type="http://schemas.openxmlformats.org/officeDocument/2006/relationships/customXml" Target="../ink/ink87.xml"/><Relationship Id="rId36" Type="http://schemas.openxmlformats.org/officeDocument/2006/relationships/image" Target="../media/image99.png"/><Relationship Id="rId57" Type="http://schemas.openxmlformats.org/officeDocument/2006/relationships/customXml" Target="../ink/ink108.xml"/><Relationship Id="rId106" Type="http://schemas.openxmlformats.org/officeDocument/2006/relationships/image" Target="../media/image134.png"/><Relationship Id="rId10" Type="http://schemas.openxmlformats.org/officeDocument/2006/relationships/image" Target="../media/image86.png"/><Relationship Id="rId31" Type="http://schemas.openxmlformats.org/officeDocument/2006/relationships/customXml" Target="../ink/ink95.xml"/><Relationship Id="rId52" Type="http://schemas.openxmlformats.org/officeDocument/2006/relationships/image" Target="../media/image107.png"/><Relationship Id="rId73" Type="http://schemas.openxmlformats.org/officeDocument/2006/relationships/customXml" Target="../ink/ink116.xml"/><Relationship Id="rId78" Type="http://schemas.openxmlformats.org/officeDocument/2006/relationships/image" Target="../media/image120.png"/><Relationship Id="rId94" Type="http://schemas.openxmlformats.org/officeDocument/2006/relationships/image" Target="../media/image128.png"/><Relationship Id="rId99" Type="http://schemas.openxmlformats.org/officeDocument/2006/relationships/customXml" Target="../ink/ink129.xml"/><Relationship Id="rId101" Type="http://schemas.openxmlformats.org/officeDocument/2006/relationships/customXml" Target="../ink/ink130.xml"/><Relationship Id="rId122" Type="http://schemas.openxmlformats.org/officeDocument/2006/relationships/image" Target="../media/image142.png"/><Relationship Id="rId4" Type="http://schemas.openxmlformats.org/officeDocument/2006/relationships/image" Target="../media/image83.png"/><Relationship Id="rId9" Type="http://schemas.openxmlformats.org/officeDocument/2006/relationships/customXml" Target="../ink/ink8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png"/><Relationship Id="rId18" Type="http://schemas.openxmlformats.org/officeDocument/2006/relationships/customXml" Target="../ink/ink149.xml"/><Relationship Id="rId26" Type="http://schemas.openxmlformats.org/officeDocument/2006/relationships/customXml" Target="../ink/ink153.xml"/><Relationship Id="rId39" Type="http://schemas.openxmlformats.org/officeDocument/2006/relationships/image" Target="../media/image161.png"/><Relationship Id="rId21" Type="http://schemas.openxmlformats.org/officeDocument/2006/relationships/image" Target="../media/image152.png"/><Relationship Id="rId34" Type="http://schemas.openxmlformats.org/officeDocument/2006/relationships/customXml" Target="../ink/ink157.xml"/><Relationship Id="rId42" Type="http://schemas.openxmlformats.org/officeDocument/2006/relationships/customXml" Target="../ink/ink161.xml"/><Relationship Id="rId47" Type="http://schemas.openxmlformats.org/officeDocument/2006/relationships/image" Target="../media/image165.png"/><Relationship Id="rId50" Type="http://schemas.openxmlformats.org/officeDocument/2006/relationships/customXml" Target="../ink/ink165.xml"/><Relationship Id="rId7" Type="http://schemas.openxmlformats.org/officeDocument/2006/relationships/image" Target="../media/image145.png"/><Relationship Id="rId2" Type="http://schemas.openxmlformats.org/officeDocument/2006/relationships/hyperlink" Target="https://www.themoviedb.org/" TargetMode="External"/><Relationship Id="rId16" Type="http://schemas.openxmlformats.org/officeDocument/2006/relationships/customXml" Target="../ink/ink148.xml"/><Relationship Id="rId29" Type="http://schemas.openxmlformats.org/officeDocument/2006/relationships/image" Target="../media/image156.png"/><Relationship Id="rId11" Type="http://schemas.openxmlformats.org/officeDocument/2006/relationships/image" Target="../media/image147.png"/><Relationship Id="rId24" Type="http://schemas.openxmlformats.org/officeDocument/2006/relationships/customXml" Target="../ink/ink152.xml"/><Relationship Id="rId32" Type="http://schemas.openxmlformats.org/officeDocument/2006/relationships/customXml" Target="../ink/ink156.xml"/><Relationship Id="rId37" Type="http://schemas.openxmlformats.org/officeDocument/2006/relationships/image" Target="../media/image160.png"/><Relationship Id="rId40" Type="http://schemas.openxmlformats.org/officeDocument/2006/relationships/customXml" Target="../ink/ink160.xml"/><Relationship Id="rId45" Type="http://schemas.openxmlformats.org/officeDocument/2006/relationships/image" Target="../media/image164.png"/><Relationship Id="rId5" Type="http://schemas.openxmlformats.org/officeDocument/2006/relationships/hyperlink" Target="https://jsonviewer.stack.hu/" TargetMode="Externa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4.xml"/><Relationship Id="rId36" Type="http://schemas.openxmlformats.org/officeDocument/2006/relationships/customXml" Target="../ink/ink158.xml"/><Relationship Id="rId49" Type="http://schemas.openxmlformats.org/officeDocument/2006/relationships/image" Target="../media/image166.png"/><Relationship Id="rId10" Type="http://schemas.openxmlformats.org/officeDocument/2006/relationships/customXml" Target="../ink/ink145.xml"/><Relationship Id="rId19" Type="http://schemas.openxmlformats.org/officeDocument/2006/relationships/image" Target="../media/image151.png"/><Relationship Id="rId31" Type="http://schemas.openxmlformats.org/officeDocument/2006/relationships/image" Target="../media/image157.png"/><Relationship Id="rId44" Type="http://schemas.openxmlformats.org/officeDocument/2006/relationships/customXml" Target="../ink/ink162.xml"/><Relationship Id="rId4" Type="http://schemas.openxmlformats.org/officeDocument/2006/relationships/hyperlink" Target="https://api.themoviedb.org/3/movie/top_rated?Api_key=5afda766e740b8ae5403dde7733b5b35&amp;language=en-US&amp;page=1" TargetMode="External"/><Relationship Id="rId9" Type="http://schemas.openxmlformats.org/officeDocument/2006/relationships/image" Target="../media/image146.png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155.png"/><Relationship Id="rId30" Type="http://schemas.openxmlformats.org/officeDocument/2006/relationships/customXml" Target="../ink/ink155.xml"/><Relationship Id="rId35" Type="http://schemas.openxmlformats.org/officeDocument/2006/relationships/image" Target="../media/image159.png"/><Relationship Id="rId43" Type="http://schemas.openxmlformats.org/officeDocument/2006/relationships/image" Target="../media/image163.png"/><Relationship Id="rId48" Type="http://schemas.openxmlformats.org/officeDocument/2006/relationships/customXml" Target="../ink/ink164.xml"/><Relationship Id="rId8" Type="http://schemas.openxmlformats.org/officeDocument/2006/relationships/customXml" Target="../ink/ink144.xml"/><Relationship Id="rId51" Type="http://schemas.openxmlformats.org/officeDocument/2006/relationships/image" Target="../media/image167.png"/><Relationship Id="rId3" Type="http://schemas.openxmlformats.org/officeDocument/2006/relationships/hyperlink" Target="https://developer.themoviedb.org/reference/movie-top-rated-list" TargetMode="External"/><Relationship Id="rId12" Type="http://schemas.openxmlformats.org/officeDocument/2006/relationships/customXml" Target="../ink/ink146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59.xml"/><Relationship Id="rId46" Type="http://schemas.openxmlformats.org/officeDocument/2006/relationships/customXml" Target="../ink/ink163.xml"/><Relationship Id="rId20" Type="http://schemas.openxmlformats.org/officeDocument/2006/relationships/customXml" Target="../ink/ink150.xml"/><Relationship Id="rId41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5.png"/><Relationship Id="rId299" Type="http://schemas.openxmlformats.org/officeDocument/2006/relationships/image" Target="../media/image316.png"/><Relationship Id="rId21" Type="http://schemas.openxmlformats.org/officeDocument/2006/relationships/image" Target="../media/image177.png"/><Relationship Id="rId63" Type="http://schemas.openxmlformats.org/officeDocument/2006/relationships/image" Target="../media/image198.png"/><Relationship Id="rId159" Type="http://schemas.openxmlformats.org/officeDocument/2006/relationships/image" Target="../media/image246.png"/><Relationship Id="rId324" Type="http://schemas.openxmlformats.org/officeDocument/2006/relationships/customXml" Target="../ink/ink327.xml"/><Relationship Id="rId366" Type="http://schemas.openxmlformats.org/officeDocument/2006/relationships/customXml" Target="../ink/ink348.xml"/><Relationship Id="rId170" Type="http://schemas.openxmlformats.org/officeDocument/2006/relationships/customXml" Target="../ink/ink250.xml"/><Relationship Id="rId226" Type="http://schemas.openxmlformats.org/officeDocument/2006/relationships/customXml" Target="../ink/ink278.xml"/><Relationship Id="rId433" Type="http://schemas.openxmlformats.org/officeDocument/2006/relationships/image" Target="../media/image382.png"/><Relationship Id="rId268" Type="http://schemas.openxmlformats.org/officeDocument/2006/relationships/customXml" Target="../ink/ink299.xml"/><Relationship Id="rId32" Type="http://schemas.openxmlformats.org/officeDocument/2006/relationships/customXml" Target="../ink/ink181.xml"/><Relationship Id="rId74" Type="http://schemas.openxmlformats.org/officeDocument/2006/relationships/customXml" Target="../ink/ink202.xml"/><Relationship Id="rId128" Type="http://schemas.openxmlformats.org/officeDocument/2006/relationships/customXml" Target="../ink/ink229.xml"/><Relationship Id="rId335" Type="http://schemas.openxmlformats.org/officeDocument/2006/relationships/image" Target="../media/image333.png"/><Relationship Id="rId377" Type="http://schemas.openxmlformats.org/officeDocument/2006/relationships/image" Target="../media/image354.png"/><Relationship Id="rId5" Type="http://schemas.openxmlformats.org/officeDocument/2006/relationships/image" Target="../media/image169.png"/><Relationship Id="rId181" Type="http://schemas.openxmlformats.org/officeDocument/2006/relationships/image" Target="../media/image257.png"/><Relationship Id="rId237" Type="http://schemas.openxmlformats.org/officeDocument/2006/relationships/image" Target="../media/image285.png"/><Relationship Id="rId402" Type="http://schemas.openxmlformats.org/officeDocument/2006/relationships/customXml" Target="../ink/ink366.xml"/><Relationship Id="rId279" Type="http://schemas.openxmlformats.org/officeDocument/2006/relationships/image" Target="../media/image306.png"/><Relationship Id="rId444" Type="http://schemas.openxmlformats.org/officeDocument/2006/relationships/customXml" Target="../ink/ink387.xml"/><Relationship Id="rId43" Type="http://schemas.openxmlformats.org/officeDocument/2006/relationships/image" Target="../media/image188.png"/><Relationship Id="rId139" Type="http://schemas.openxmlformats.org/officeDocument/2006/relationships/image" Target="../media/image236.png"/><Relationship Id="rId290" Type="http://schemas.openxmlformats.org/officeDocument/2006/relationships/customXml" Target="../ink/ink310.xml"/><Relationship Id="rId304" Type="http://schemas.openxmlformats.org/officeDocument/2006/relationships/customXml" Target="../ink/ink317.xml"/><Relationship Id="rId346" Type="http://schemas.openxmlformats.org/officeDocument/2006/relationships/customXml" Target="../ink/ink338.xml"/><Relationship Id="rId388" Type="http://schemas.openxmlformats.org/officeDocument/2006/relationships/customXml" Target="../ink/ink359.xml"/><Relationship Id="rId85" Type="http://schemas.openxmlformats.org/officeDocument/2006/relationships/image" Target="../media/image209.png"/><Relationship Id="rId150" Type="http://schemas.openxmlformats.org/officeDocument/2006/relationships/customXml" Target="../ink/ink240.xml"/><Relationship Id="rId192" Type="http://schemas.openxmlformats.org/officeDocument/2006/relationships/customXml" Target="../ink/ink261.xml"/><Relationship Id="rId206" Type="http://schemas.openxmlformats.org/officeDocument/2006/relationships/customXml" Target="../ink/ink268.xml"/><Relationship Id="rId413" Type="http://schemas.openxmlformats.org/officeDocument/2006/relationships/image" Target="../media/image372.png"/><Relationship Id="rId248" Type="http://schemas.openxmlformats.org/officeDocument/2006/relationships/customXml" Target="../ink/ink289.xml"/><Relationship Id="rId455" Type="http://schemas.openxmlformats.org/officeDocument/2006/relationships/image" Target="../media/image393.png"/><Relationship Id="rId12" Type="http://schemas.openxmlformats.org/officeDocument/2006/relationships/customXml" Target="../ink/ink171.xml"/><Relationship Id="rId108" Type="http://schemas.openxmlformats.org/officeDocument/2006/relationships/customXml" Target="../ink/ink219.xml"/><Relationship Id="rId315" Type="http://schemas.openxmlformats.org/officeDocument/2006/relationships/image" Target="../media/image148.png"/><Relationship Id="rId357" Type="http://schemas.openxmlformats.org/officeDocument/2006/relationships/image" Target="../media/image344.png"/><Relationship Id="rId54" Type="http://schemas.openxmlformats.org/officeDocument/2006/relationships/customXml" Target="../ink/ink192.xml"/><Relationship Id="rId96" Type="http://schemas.openxmlformats.org/officeDocument/2006/relationships/customXml" Target="../ink/ink213.xml"/><Relationship Id="rId161" Type="http://schemas.openxmlformats.org/officeDocument/2006/relationships/image" Target="../media/image247.png"/><Relationship Id="rId217" Type="http://schemas.openxmlformats.org/officeDocument/2006/relationships/image" Target="../media/image275.png"/><Relationship Id="rId399" Type="http://schemas.openxmlformats.org/officeDocument/2006/relationships/image" Target="../media/image365.png"/><Relationship Id="rId259" Type="http://schemas.openxmlformats.org/officeDocument/2006/relationships/image" Target="../media/image296.png"/><Relationship Id="rId424" Type="http://schemas.openxmlformats.org/officeDocument/2006/relationships/customXml" Target="../ink/ink377.xml"/><Relationship Id="rId23" Type="http://schemas.openxmlformats.org/officeDocument/2006/relationships/image" Target="../media/image178.png"/><Relationship Id="rId119" Type="http://schemas.openxmlformats.org/officeDocument/2006/relationships/image" Target="../media/image226.png"/><Relationship Id="rId270" Type="http://schemas.openxmlformats.org/officeDocument/2006/relationships/customXml" Target="../ink/ink300.xml"/><Relationship Id="rId326" Type="http://schemas.openxmlformats.org/officeDocument/2006/relationships/customXml" Target="../ink/ink328.xml"/><Relationship Id="rId65" Type="http://schemas.openxmlformats.org/officeDocument/2006/relationships/image" Target="../media/image199.png"/><Relationship Id="rId130" Type="http://schemas.openxmlformats.org/officeDocument/2006/relationships/customXml" Target="../ink/ink230.xml"/><Relationship Id="rId368" Type="http://schemas.openxmlformats.org/officeDocument/2006/relationships/customXml" Target="../ink/ink349.xml"/><Relationship Id="rId172" Type="http://schemas.openxmlformats.org/officeDocument/2006/relationships/customXml" Target="../ink/ink251.xml"/><Relationship Id="rId228" Type="http://schemas.openxmlformats.org/officeDocument/2006/relationships/customXml" Target="../ink/ink279.xml"/><Relationship Id="rId435" Type="http://schemas.openxmlformats.org/officeDocument/2006/relationships/image" Target="../media/image383.png"/><Relationship Id="rId281" Type="http://schemas.openxmlformats.org/officeDocument/2006/relationships/image" Target="../media/image307.png"/><Relationship Id="rId337" Type="http://schemas.openxmlformats.org/officeDocument/2006/relationships/image" Target="../media/image334.png"/><Relationship Id="rId34" Type="http://schemas.openxmlformats.org/officeDocument/2006/relationships/customXml" Target="../ink/ink182.xml"/><Relationship Id="rId76" Type="http://schemas.openxmlformats.org/officeDocument/2006/relationships/customXml" Target="../ink/ink203.xml"/><Relationship Id="rId141" Type="http://schemas.openxmlformats.org/officeDocument/2006/relationships/image" Target="../media/image237.png"/><Relationship Id="rId379" Type="http://schemas.openxmlformats.org/officeDocument/2006/relationships/image" Target="../media/image355.png"/><Relationship Id="rId7" Type="http://schemas.openxmlformats.org/officeDocument/2006/relationships/image" Target="../media/image170.png"/><Relationship Id="rId183" Type="http://schemas.openxmlformats.org/officeDocument/2006/relationships/image" Target="../media/image258.png"/><Relationship Id="rId239" Type="http://schemas.openxmlformats.org/officeDocument/2006/relationships/image" Target="../media/image286.png"/><Relationship Id="rId390" Type="http://schemas.openxmlformats.org/officeDocument/2006/relationships/customXml" Target="../ink/ink360.xml"/><Relationship Id="rId404" Type="http://schemas.openxmlformats.org/officeDocument/2006/relationships/customXml" Target="../ink/ink367.xml"/><Relationship Id="rId446" Type="http://schemas.openxmlformats.org/officeDocument/2006/relationships/customXml" Target="../ink/ink388.xml"/><Relationship Id="rId250" Type="http://schemas.openxmlformats.org/officeDocument/2006/relationships/customXml" Target="../ink/ink290.xml"/><Relationship Id="rId292" Type="http://schemas.openxmlformats.org/officeDocument/2006/relationships/customXml" Target="../ink/ink311.xml"/><Relationship Id="rId306" Type="http://schemas.openxmlformats.org/officeDocument/2006/relationships/customXml" Target="../ink/ink318.xml"/><Relationship Id="rId45" Type="http://schemas.openxmlformats.org/officeDocument/2006/relationships/image" Target="../media/image189.png"/><Relationship Id="rId87" Type="http://schemas.openxmlformats.org/officeDocument/2006/relationships/image" Target="../media/image210.png"/><Relationship Id="rId110" Type="http://schemas.openxmlformats.org/officeDocument/2006/relationships/customXml" Target="../ink/ink220.xml"/><Relationship Id="rId348" Type="http://schemas.openxmlformats.org/officeDocument/2006/relationships/customXml" Target="../ink/ink339.xml"/><Relationship Id="rId152" Type="http://schemas.openxmlformats.org/officeDocument/2006/relationships/customXml" Target="../ink/ink241.xml"/><Relationship Id="rId194" Type="http://schemas.openxmlformats.org/officeDocument/2006/relationships/customXml" Target="../ink/ink262.xml"/><Relationship Id="rId208" Type="http://schemas.openxmlformats.org/officeDocument/2006/relationships/customXml" Target="../ink/ink269.xml"/><Relationship Id="rId415" Type="http://schemas.openxmlformats.org/officeDocument/2006/relationships/image" Target="../media/image373.png"/><Relationship Id="rId261" Type="http://schemas.openxmlformats.org/officeDocument/2006/relationships/image" Target="../media/image297.png"/><Relationship Id="rId14" Type="http://schemas.openxmlformats.org/officeDocument/2006/relationships/customXml" Target="../ink/ink172.xml"/><Relationship Id="rId56" Type="http://schemas.openxmlformats.org/officeDocument/2006/relationships/customXml" Target="../ink/ink193.xml"/><Relationship Id="rId317" Type="http://schemas.openxmlformats.org/officeDocument/2006/relationships/image" Target="../media/image324.png"/><Relationship Id="rId359" Type="http://schemas.openxmlformats.org/officeDocument/2006/relationships/image" Target="../media/image345.png"/><Relationship Id="rId98" Type="http://schemas.openxmlformats.org/officeDocument/2006/relationships/customXml" Target="../ink/ink214.xml"/><Relationship Id="rId121" Type="http://schemas.openxmlformats.org/officeDocument/2006/relationships/image" Target="../media/image227.png"/><Relationship Id="rId163" Type="http://schemas.openxmlformats.org/officeDocument/2006/relationships/image" Target="../media/image248.png"/><Relationship Id="rId219" Type="http://schemas.openxmlformats.org/officeDocument/2006/relationships/image" Target="../media/image276.png"/><Relationship Id="rId370" Type="http://schemas.openxmlformats.org/officeDocument/2006/relationships/customXml" Target="../ink/ink350.xml"/><Relationship Id="rId426" Type="http://schemas.openxmlformats.org/officeDocument/2006/relationships/customXml" Target="../ink/ink378.xml"/><Relationship Id="rId230" Type="http://schemas.openxmlformats.org/officeDocument/2006/relationships/customXml" Target="../ink/ink280.xml"/><Relationship Id="rId25" Type="http://schemas.openxmlformats.org/officeDocument/2006/relationships/image" Target="../media/image179.png"/><Relationship Id="rId67" Type="http://schemas.openxmlformats.org/officeDocument/2006/relationships/image" Target="../media/image200.png"/><Relationship Id="rId272" Type="http://schemas.openxmlformats.org/officeDocument/2006/relationships/customXml" Target="../ink/ink301.xml"/><Relationship Id="rId328" Type="http://schemas.openxmlformats.org/officeDocument/2006/relationships/customXml" Target="../ink/ink329.xml"/><Relationship Id="rId132" Type="http://schemas.openxmlformats.org/officeDocument/2006/relationships/customXml" Target="../ink/ink231.xml"/><Relationship Id="rId174" Type="http://schemas.openxmlformats.org/officeDocument/2006/relationships/customXml" Target="../ink/ink252.xml"/><Relationship Id="rId381" Type="http://schemas.openxmlformats.org/officeDocument/2006/relationships/image" Target="../media/image356.png"/><Relationship Id="rId241" Type="http://schemas.openxmlformats.org/officeDocument/2006/relationships/image" Target="../media/image287.png"/><Relationship Id="rId437" Type="http://schemas.openxmlformats.org/officeDocument/2006/relationships/image" Target="../media/image384.png"/><Relationship Id="rId36" Type="http://schemas.openxmlformats.org/officeDocument/2006/relationships/customXml" Target="../ink/ink183.xml"/><Relationship Id="rId283" Type="http://schemas.openxmlformats.org/officeDocument/2006/relationships/image" Target="../media/image308.png"/><Relationship Id="rId339" Type="http://schemas.openxmlformats.org/officeDocument/2006/relationships/image" Target="../media/image335.png"/><Relationship Id="rId78" Type="http://schemas.openxmlformats.org/officeDocument/2006/relationships/customXml" Target="../ink/ink204.xml"/><Relationship Id="rId101" Type="http://schemas.openxmlformats.org/officeDocument/2006/relationships/image" Target="../media/image217.png"/><Relationship Id="rId143" Type="http://schemas.openxmlformats.org/officeDocument/2006/relationships/image" Target="../media/image238.png"/><Relationship Id="rId185" Type="http://schemas.openxmlformats.org/officeDocument/2006/relationships/image" Target="../media/image259.png"/><Relationship Id="rId350" Type="http://schemas.openxmlformats.org/officeDocument/2006/relationships/customXml" Target="../ink/ink340.xml"/><Relationship Id="rId406" Type="http://schemas.openxmlformats.org/officeDocument/2006/relationships/customXml" Target="../ink/ink368.xml"/><Relationship Id="rId9" Type="http://schemas.openxmlformats.org/officeDocument/2006/relationships/image" Target="../media/image171.png"/><Relationship Id="rId210" Type="http://schemas.openxmlformats.org/officeDocument/2006/relationships/customXml" Target="../ink/ink270.xml"/><Relationship Id="rId392" Type="http://schemas.openxmlformats.org/officeDocument/2006/relationships/customXml" Target="../ink/ink361.xml"/><Relationship Id="rId448" Type="http://schemas.openxmlformats.org/officeDocument/2006/relationships/customXml" Target="../ink/ink389.xml"/><Relationship Id="rId252" Type="http://schemas.openxmlformats.org/officeDocument/2006/relationships/customXml" Target="../ink/ink291.xml"/><Relationship Id="rId294" Type="http://schemas.openxmlformats.org/officeDocument/2006/relationships/customXml" Target="../ink/ink312.xml"/><Relationship Id="rId308" Type="http://schemas.openxmlformats.org/officeDocument/2006/relationships/customXml" Target="../ink/ink319.xml"/><Relationship Id="rId47" Type="http://schemas.openxmlformats.org/officeDocument/2006/relationships/image" Target="../media/image190.png"/><Relationship Id="rId89" Type="http://schemas.openxmlformats.org/officeDocument/2006/relationships/image" Target="../media/image211.png"/><Relationship Id="rId112" Type="http://schemas.openxmlformats.org/officeDocument/2006/relationships/customXml" Target="../ink/ink221.xml"/><Relationship Id="rId154" Type="http://schemas.openxmlformats.org/officeDocument/2006/relationships/customXml" Target="../ink/ink242.xml"/><Relationship Id="rId361" Type="http://schemas.openxmlformats.org/officeDocument/2006/relationships/image" Target="../media/image346.png"/><Relationship Id="rId196" Type="http://schemas.openxmlformats.org/officeDocument/2006/relationships/customXml" Target="../ink/ink263.xml"/><Relationship Id="rId417" Type="http://schemas.openxmlformats.org/officeDocument/2006/relationships/image" Target="../media/image374.png"/><Relationship Id="rId16" Type="http://schemas.openxmlformats.org/officeDocument/2006/relationships/customXml" Target="../ink/ink173.xml"/><Relationship Id="rId221" Type="http://schemas.openxmlformats.org/officeDocument/2006/relationships/image" Target="../media/image277.png"/><Relationship Id="rId263" Type="http://schemas.openxmlformats.org/officeDocument/2006/relationships/image" Target="../media/image298.png"/><Relationship Id="rId319" Type="http://schemas.openxmlformats.org/officeDocument/2006/relationships/image" Target="../media/image325.png"/><Relationship Id="rId58" Type="http://schemas.openxmlformats.org/officeDocument/2006/relationships/customXml" Target="../ink/ink194.xml"/><Relationship Id="rId123" Type="http://schemas.openxmlformats.org/officeDocument/2006/relationships/image" Target="../media/image228.png"/><Relationship Id="rId330" Type="http://schemas.openxmlformats.org/officeDocument/2006/relationships/customXml" Target="../ink/ink330.xml"/><Relationship Id="rId165" Type="http://schemas.openxmlformats.org/officeDocument/2006/relationships/image" Target="../media/image249.png"/><Relationship Id="rId372" Type="http://schemas.openxmlformats.org/officeDocument/2006/relationships/customXml" Target="../ink/ink351.xml"/><Relationship Id="rId428" Type="http://schemas.openxmlformats.org/officeDocument/2006/relationships/customXml" Target="../ink/ink379.xml"/><Relationship Id="rId232" Type="http://schemas.openxmlformats.org/officeDocument/2006/relationships/customXml" Target="../ink/ink281.xml"/><Relationship Id="rId274" Type="http://schemas.openxmlformats.org/officeDocument/2006/relationships/customXml" Target="../ink/ink302.xml"/><Relationship Id="rId27" Type="http://schemas.openxmlformats.org/officeDocument/2006/relationships/image" Target="../media/image180.png"/><Relationship Id="rId69" Type="http://schemas.openxmlformats.org/officeDocument/2006/relationships/image" Target="../media/image201.png"/><Relationship Id="rId134" Type="http://schemas.openxmlformats.org/officeDocument/2006/relationships/customXml" Target="../ink/ink232.xml"/><Relationship Id="rId80" Type="http://schemas.openxmlformats.org/officeDocument/2006/relationships/customXml" Target="../ink/ink205.xml"/><Relationship Id="rId176" Type="http://schemas.openxmlformats.org/officeDocument/2006/relationships/customXml" Target="../ink/ink253.xml"/><Relationship Id="rId341" Type="http://schemas.openxmlformats.org/officeDocument/2006/relationships/image" Target="../media/image336.png"/><Relationship Id="rId383" Type="http://schemas.openxmlformats.org/officeDocument/2006/relationships/image" Target="../media/image357.png"/><Relationship Id="rId439" Type="http://schemas.openxmlformats.org/officeDocument/2006/relationships/image" Target="../media/image385.png"/><Relationship Id="rId201" Type="http://schemas.openxmlformats.org/officeDocument/2006/relationships/image" Target="../media/image267.png"/><Relationship Id="rId243" Type="http://schemas.openxmlformats.org/officeDocument/2006/relationships/image" Target="../media/image288.png"/><Relationship Id="rId285" Type="http://schemas.openxmlformats.org/officeDocument/2006/relationships/image" Target="../media/image309.png"/><Relationship Id="rId450" Type="http://schemas.openxmlformats.org/officeDocument/2006/relationships/customXml" Target="../ink/ink390.xml"/><Relationship Id="rId38" Type="http://schemas.openxmlformats.org/officeDocument/2006/relationships/customXml" Target="../ink/ink184.xml"/><Relationship Id="rId103" Type="http://schemas.openxmlformats.org/officeDocument/2006/relationships/image" Target="../media/image218.png"/><Relationship Id="rId310" Type="http://schemas.openxmlformats.org/officeDocument/2006/relationships/customXml" Target="../ink/ink320.xml"/><Relationship Id="rId91" Type="http://schemas.openxmlformats.org/officeDocument/2006/relationships/image" Target="../media/image212.png"/><Relationship Id="rId145" Type="http://schemas.openxmlformats.org/officeDocument/2006/relationships/image" Target="../media/image239.png"/><Relationship Id="rId187" Type="http://schemas.openxmlformats.org/officeDocument/2006/relationships/image" Target="../media/image260.png"/><Relationship Id="rId352" Type="http://schemas.openxmlformats.org/officeDocument/2006/relationships/customXml" Target="../ink/ink341.xml"/><Relationship Id="rId394" Type="http://schemas.openxmlformats.org/officeDocument/2006/relationships/customXml" Target="../ink/ink362.xml"/><Relationship Id="rId408" Type="http://schemas.openxmlformats.org/officeDocument/2006/relationships/customXml" Target="../ink/ink369.xml"/><Relationship Id="rId212" Type="http://schemas.openxmlformats.org/officeDocument/2006/relationships/customXml" Target="../ink/ink271.xml"/><Relationship Id="rId254" Type="http://schemas.openxmlformats.org/officeDocument/2006/relationships/customXml" Target="../ink/ink292.xml"/><Relationship Id="rId49" Type="http://schemas.openxmlformats.org/officeDocument/2006/relationships/image" Target="../media/image191.png"/><Relationship Id="rId114" Type="http://schemas.openxmlformats.org/officeDocument/2006/relationships/customXml" Target="../ink/ink222.xml"/><Relationship Id="rId296" Type="http://schemas.openxmlformats.org/officeDocument/2006/relationships/customXml" Target="../ink/ink313.xml"/><Relationship Id="rId60" Type="http://schemas.openxmlformats.org/officeDocument/2006/relationships/customXml" Target="../ink/ink195.xml"/><Relationship Id="rId156" Type="http://schemas.openxmlformats.org/officeDocument/2006/relationships/customXml" Target="../ink/ink243.xml"/><Relationship Id="rId198" Type="http://schemas.openxmlformats.org/officeDocument/2006/relationships/customXml" Target="../ink/ink264.xml"/><Relationship Id="rId321" Type="http://schemas.openxmlformats.org/officeDocument/2006/relationships/image" Target="../media/image326.png"/><Relationship Id="rId363" Type="http://schemas.openxmlformats.org/officeDocument/2006/relationships/image" Target="../media/image347.png"/><Relationship Id="rId419" Type="http://schemas.openxmlformats.org/officeDocument/2006/relationships/image" Target="../media/image375.png"/><Relationship Id="rId223" Type="http://schemas.openxmlformats.org/officeDocument/2006/relationships/image" Target="../media/image278.png"/><Relationship Id="rId430" Type="http://schemas.openxmlformats.org/officeDocument/2006/relationships/customXml" Target="../ink/ink380.xml"/><Relationship Id="rId18" Type="http://schemas.openxmlformats.org/officeDocument/2006/relationships/customXml" Target="../ink/ink174.xml"/><Relationship Id="rId265" Type="http://schemas.openxmlformats.org/officeDocument/2006/relationships/image" Target="../media/image299.png"/><Relationship Id="rId125" Type="http://schemas.openxmlformats.org/officeDocument/2006/relationships/image" Target="../media/image229.png"/><Relationship Id="rId167" Type="http://schemas.openxmlformats.org/officeDocument/2006/relationships/image" Target="../media/image250.png"/><Relationship Id="rId332" Type="http://schemas.openxmlformats.org/officeDocument/2006/relationships/customXml" Target="../ink/ink331.xml"/><Relationship Id="rId374" Type="http://schemas.openxmlformats.org/officeDocument/2006/relationships/customXml" Target="../ink/ink352.xml"/><Relationship Id="rId71" Type="http://schemas.openxmlformats.org/officeDocument/2006/relationships/image" Target="../media/image202.png"/><Relationship Id="rId92" Type="http://schemas.openxmlformats.org/officeDocument/2006/relationships/customXml" Target="../ink/ink211.xml"/><Relationship Id="rId213" Type="http://schemas.openxmlformats.org/officeDocument/2006/relationships/image" Target="../media/image273.png"/><Relationship Id="rId234" Type="http://schemas.openxmlformats.org/officeDocument/2006/relationships/customXml" Target="../ink/ink282.xml"/><Relationship Id="rId420" Type="http://schemas.openxmlformats.org/officeDocument/2006/relationships/customXml" Target="../ink/ink375.xml"/><Relationship Id="rId2" Type="http://schemas.openxmlformats.org/officeDocument/2006/relationships/customXml" Target="../ink/ink166.xml"/><Relationship Id="rId29" Type="http://schemas.openxmlformats.org/officeDocument/2006/relationships/image" Target="../media/image181.png"/><Relationship Id="rId255" Type="http://schemas.openxmlformats.org/officeDocument/2006/relationships/image" Target="../media/image294.png"/><Relationship Id="rId276" Type="http://schemas.openxmlformats.org/officeDocument/2006/relationships/customXml" Target="../ink/ink303.xml"/><Relationship Id="rId297" Type="http://schemas.openxmlformats.org/officeDocument/2006/relationships/image" Target="../media/image315.png"/><Relationship Id="rId441" Type="http://schemas.openxmlformats.org/officeDocument/2006/relationships/image" Target="../media/image386.png"/><Relationship Id="rId40" Type="http://schemas.openxmlformats.org/officeDocument/2006/relationships/customXml" Target="../ink/ink185.xml"/><Relationship Id="rId115" Type="http://schemas.openxmlformats.org/officeDocument/2006/relationships/image" Target="../media/image224.png"/><Relationship Id="rId136" Type="http://schemas.openxmlformats.org/officeDocument/2006/relationships/customXml" Target="../ink/ink233.xml"/><Relationship Id="rId157" Type="http://schemas.openxmlformats.org/officeDocument/2006/relationships/image" Target="../media/image245.png"/><Relationship Id="rId178" Type="http://schemas.openxmlformats.org/officeDocument/2006/relationships/customXml" Target="../ink/ink254.xml"/><Relationship Id="rId301" Type="http://schemas.openxmlformats.org/officeDocument/2006/relationships/image" Target="../media/image317.png"/><Relationship Id="rId322" Type="http://schemas.openxmlformats.org/officeDocument/2006/relationships/customXml" Target="../ink/ink326.xml"/><Relationship Id="rId343" Type="http://schemas.openxmlformats.org/officeDocument/2006/relationships/image" Target="../media/image337.png"/><Relationship Id="rId364" Type="http://schemas.openxmlformats.org/officeDocument/2006/relationships/customXml" Target="../ink/ink347.xml"/><Relationship Id="rId61" Type="http://schemas.openxmlformats.org/officeDocument/2006/relationships/image" Target="../media/image197.png"/><Relationship Id="rId82" Type="http://schemas.openxmlformats.org/officeDocument/2006/relationships/customXml" Target="../ink/ink206.xml"/><Relationship Id="rId199" Type="http://schemas.openxmlformats.org/officeDocument/2006/relationships/image" Target="../media/image266.png"/><Relationship Id="rId203" Type="http://schemas.openxmlformats.org/officeDocument/2006/relationships/image" Target="../media/image268.png"/><Relationship Id="rId385" Type="http://schemas.openxmlformats.org/officeDocument/2006/relationships/image" Target="../media/image358.png"/><Relationship Id="rId19" Type="http://schemas.openxmlformats.org/officeDocument/2006/relationships/image" Target="../media/image176.png"/><Relationship Id="rId224" Type="http://schemas.openxmlformats.org/officeDocument/2006/relationships/customXml" Target="../ink/ink277.xml"/><Relationship Id="rId245" Type="http://schemas.openxmlformats.org/officeDocument/2006/relationships/image" Target="../media/image289.png"/><Relationship Id="rId266" Type="http://schemas.openxmlformats.org/officeDocument/2006/relationships/customXml" Target="../ink/ink298.xml"/><Relationship Id="rId287" Type="http://schemas.openxmlformats.org/officeDocument/2006/relationships/image" Target="../media/image310.png"/><Relationship Id="rId410" Type="http://schemas.openxmlformats.org/officeDocument/2006/relationships/customXml" Target="../ink/ink370.xml"/><Relationship Id="rId431" Type="http://schemas.openxmlformats.org/officeDocument/2006/relationships/image" Target="../media/image381.png"/><Relationship Id="rId452" Type="http://schemas.openxmlformats.org/officeDocument/2006/relationships/customXml" Target="../ink/ink391.xml"/><Relationship Id="rId30" Type="http://schemas.openxmlformats.org/officeDocument/2006/relationships/customXml" Target="../ink/ink180.xml"/><Relationship Id="rId105" Type="http://schemas.openxmlformats.org/officeDocument/2006/relationships/image" Target="../media/image219.png"/><Relationship Id="rId126" Type="http://schemas.openxmlformats.org/officeDocument/2006/relationships/customXml" Target="../ink/ink228.xml"/><Relationship Id="rId147" Type="http://schemas.openxmlformats.org/officeDocument/2006/relationships/image" Target="../media/image240.png"/><Relationship Id="rId168" Type="http://schemas.openxmlformats.org/officeDocument/2006/relationships/customXml" Target="../ink/ink249.xml"/><Relationship Id="rId312" Type="http://schemas.openxmlformats.org/officeDocument/2006/relationships/customXml" Target="../ink/ink321.xml"/><Relationship Id="rId333" Type="http://schemas.openxmlformats.org/officeDocument/2006/relationships/image" Target="../media/image332.png"/><Relationship Id="rId354" Type="http://schemas.openxmlformats.org/officeDocument/2006/relationships/customXml" Target="../ink/ink342.xml"/><Relationship Id="rId51" Type="http://schemas.openxmlformats.org/officeDocument/2006/relationships/image" Target="../media/image192.png"/><Relationship Id="rId72" Type="http://schemas.openxmlformats.org/officeDocument/2006/relationships/customXml" Target="../ink/ink201.xml"/><Relationship Id="rId93" Type="http://schemas.openxmlformats.org/officeDocument/2006/relationships/image" Target="../media/image213.png"/><Relationship Id="rId189" Type="http://schemas.openxmlformats.org/officeDocument/2006/relationships/image" Target="../media/image261.png"/><Relationship Id="rId375" Type="http://schemas.openxmlformats.org/officeDocument/2006/relationships/image" Target="../media/image353.png"/><Relationship Id="rId396" Type="http://schemas.openxmlformats.org/officeDocument/2006/relationships/customXml" Target="../ink/ink363.xml"/><Relationship Id="rId3" Type="http://schemas.openxmlformats.org/officeDocument/2006/relationships/image" Target="../media/image168.png"/><Relationship Id="rId214" Type="http://schemas.openxmlformats.org/officeDocument/2006/relationships/customXml" Target="../ink/ink272.xml"/><Relationship Id="rId235" Type="http://schemas.openxmlformats.org/officeDocument/2006/relationships/image" Target="../media/image284.png"/><Relationship Id="rId256" Type="http://schemas.openxmlformats.org/officeDocument/2006/relationships/customXml" Target="../ink/ink293.xml"/><Relationship Id="rId277" Type="http://schemas.openxmlformats.org/officeDocument/2006/relationships/image" Target="../media/image305.png"/><Relationship Id="rId298" Type="http://schemas.openxmlformats.org/officeDocument/2006/relationships/customXml" Target="../ink/ink314.xml"/><Relationship Id="rId400" Type="http://schemas.openxmlformats.org/officeDocument/2006/relationships/customXml" Target="../ink/ink365.xml"/><Relationship Id="rId421" Type="http://schemas.openxmlformats.org/officeDocument/2006/relationships/image" Target="../media/image376.png"/><Relationship Id="rId442" Type="http://schemas.openxmlformats.org/officeDocument/2006/relationships/customXml" Target="../ink/ink386.xml"/><Relationship Id="rId116" Type="http://schemas.openxmlformats.org/officeDocument/2006/relationships/customXml" Target="../ink/ink223.xml"/><Relationship Id="rId137" Type="http://schemas.openxmlformats.org/officeDocument/2006/relationships/image" Target="../media/image235.png"/><Relationship Id="rId158" Type="http://schemas.openxmlformats.org/officeDocument/2006/relationships/customXml" Target="../ink/ink244.xml"/><Relationship Id="rId302" Type="http://schemas.openxmlformats.org/officeDocument/2006/relationships/customXml" Target="../ink/ink316.xml"/><Relationship Id="rId323" Type="http://schemas.openxmlformats.org/officeDocument/2006/relationships/image" Target="../media/image327.png"/><Relationship Id="rId344" Type="http://schemas.openxmlformats.org/officeDocument/2006/relationships/customXml" Target="../ink/ink337.xml"/><Relationship Id="rId20" Type="http://schemas.openxmlformats.org/officeDocument/2006/relationships/customXml" Target="../ink/ink175.xml"/><Relationship Id="rId41" Type="http://schemas.openxmlformats.org/officeDocument/2006/relationships/image" Target="../media/image187.png"/><Relationship Id="rId62" Type="http://schemas.openxmlformats.org/officeDocument/2006/relationships/customXml" Target="../ink/ink196.xml"/><Relationship Id="rId83" Type="http://schemas.openxmlformats.org/officeDocument/2006/relationships/image" Target="../media/image208.png"/><Relationship Id="rId179" Type="http://schemas.openxmlformats.org/officeDocument/2006/relationships/image" Target="../media/image256.png"/><Relationship Id="rId365" Type="http://schemas.openxmlformats.org/officeDocument/2006/relationships/image" Target="../media/image348.png"/><Relationship Id="rId386" Type="http://schemas.openxmlformats.org/officeDocument/2006/relationships/customXml" Target="../ink/ink358.xml"/><Relationship Id="rId190" Type="http://schemas.openxmlformats.org/officeDocument/2006/relationships/customXml" Target="../ink/ink260.xml"/><Relationship Id="rId204" Type="http://schemas.openxmlformats.org/officeDocument/2006/relationships/customXml" Target="../ink/ink267.xml"/><Relationship Id="rId225" Type="http://schemas.openxmlformats.org/officeDocument/2006/relationships/image" Target="../media/image279.png"/><Relationship Id="rId246" Type="http://schemas.openxmlformats.org/officeDocument/2006/relationships/customXml" Target="../ink/ink288.xml"/><Relationship Id="rId267" Type="http://schemas.openxmlformats.org/officeDocument/2006/relationships/image" Target="../media/image300.png"/><Relationship Id="rId288" Type="http://schemas.openxmlformats.org/officeDocument/2006/relationships/customXml" Target="../ink/ink309.xml"/><Relationship Id="rId411" Type="http://schemas.openxmlformats.org/officeDocument/2006/relationships/image" Target="../media/image371.png"/><Relationship Id="rId432" Type="http://schemas.openxmlformats.org/officeDocument/2006/relationships/customXml" Target="../ink/ink381.xml"/><Relationship Id="rId453" Type="http://schemas.openxmlformats.org/officeDocument/2006/relationships/image" Target="../media/image392.png"/><Relationship Id="rId106" Type="http://schemas.openxmlformats.org/officeDocument/2006/relationships/customXml" Target="../ink/ink218.xml"/><Relationship Id="rId127" Type="http://schemas.openxmlformats.org/officeDocument/2006/relationships/image" Target="../media/image230.png"/><Relationship Id="rId313" Type="http://schemas.openxmlformats.org/officeDocument/2006/relationships/image" Target="../media/image323.png"/><Relationship Id="rId10" Type="http://schemas.openxmlformats.org/officeDocument/2006/relationships/customXml" Target="../ink/ink170.xml"/><Relationship Id="rId31" Type="http://schemas.openxmlformats.org/officeDocument/2006/relationships/image" Target="../media/image182.png"/><Relationship Id="rId52" Type="http://schemas.openxmlformats.org/officeDocument/2006/relationships/customXml" Target="../ink/ink191.xml"/><Relationship Id="rId73" Type="http://schemas.openxmlformats.org/officeDocument/2006/relationships/image" Target="../media/image203.png"/><Relationship Id="rId94" Type="http://schemas.openxmlformats.org/officeDocument/2006/relationships/customXml" Target="../ink/ink212.xml"/><Relationship Id="rId148" Type="http://schemas.openxmlformats.org/officeDocument/2006/relationships/customXml" Target="../ink/ink239.xml"/><Relationship Id="rId169" Type="http://schemas.openxmlformats.org/officeDocument/2006/relationships/image" Target="../media/image251.png"/><Relationship Id="rId334" Type="http://schemas.openxmlformats.org/officeDocument/2006/relationships/customXml" Target="../ink/ink332.xml"/><Relationship Id="rId355" Type="http://schemas.openxmlformats.org/officeDocument/2006/relationships/image" Target="../media/image343.png"/><Relationship Id="rId376" Type="http://schemas.openxmlformats.org/officeDocument/2006/relationships/customXml" Target="../ink/ink353.xml"/><Relationship Id="rId397" Type="http://schemas.openxmlformats.org/officeDocument/2006/relationships/image" Target="../media/image364.png"/><Relationship Id="rId4" Type="http://schemas.openxmlformats.org/officeDocument/2006/relationships/customXml" Target="../ink/ink167.xml"/><Relationship Id="rId180" Type="http://schemas.openxmlformats.org/officeDocument/2006/relationships/customXml" Target="../ink/ink255.xml"/><Relationship Id="rId215" Type="http://schemas.openxmlformats.org/officeDocument/2006/relationships/image" Target="../media/image274.png"/><Relationship Id="rId236" Type="http://schemas.openxmlformats.org/officeDocument/2006/relationships/customXml" Target="../ink/ink283.xml"/><Relationship Id="rId257" Type="http://schemas.openxmlformats.org/officeDocument/2006/relationships/image" Target="../media/image295.png"/><Relationship Id="rId278" Type="http://schemas.openxmlformats.org/officeDocument/2006/relationships/customXml" Target="../ink/ink304.xml"/><Relationship Id="rId401" Type="http://schemas.openxmlformats.org/officeDocument/2006/relationships/image" Target="../media/image366.png"/><Relationship Id="rId422" Type="http://schemas.openxmlformats.org/officeDocument/2006/relationships/customXml" Target="../ink/ink376.xml"/><Relationship Id="rId443" Type="http://schemas.openxmlformats.org/officeDocument/2006/relationships/image" Target="../media/image387.png"/><Relationship Id="rId303" Type="http://schemas.openxmlformats.org/officeDocument/2006/relationships/image" Target="../media/image318.png"/><Relationship Id="rId42" Type="http://schemas.openxmlformats.org/officeDocument/2006/relationships/customXml" Target="../ink/ink186.xml"/><Relationship Id="rId84" Type="http://schemas.openxmlformats.org/officeDocument/2006/relationships/customXml" Target="../ink/ink207.xml"/><Relationship Id="rId138" Type="http://schemas.openxmlformats.org/officeDocument/2006/relationships/customXml" Target="../ink/ink234.xml"/><Relationship Id="rId345" Type="http://schemas.openxmlformats.org/officeDocument/2006/relationships/image" Target="../media/image338.png"/><Relationship Id="rId387" Type="http://schemas.openxmlformats.org/officeDocument/2006/relationships/image" Target="../media/image359.png"/><Relationship Id="rId191" Type="http://schemas.openxmlformats.org/officeDocument/2006/relationships/image" Target="../media/image262.png"/><Relationship Id="rId205" Type="http://schemas.openxmlformats.org/officeDocument/2006/relationships/image" Target="../media/image269.png"/><Relationship Id="rId247" Type="http://schemas.openxmlformats.org/officeDocument/2006/relationships/image" Target="../media/image290.png"/><Relationship Id="rId412" Type="http://schemas.openxmlformats.org/officeDocument/2006/relationships/customXml" Target="../ink/ink371.xml"/><Relationship Id="rId107" Type="http://schemas.openxmlformats.org/officeDocument/2006/relationships/image" Target="../media/image220.png"/><Relationship Id="rId289" Type="http://schemas.openxmlformats.org/officeDocument/2006/relationships/image" Target="../media/image311.png"/><Relationship Id="rId454" Type="http://schemas.openxmlformats.org/officeDocument/2006/relationships/customXml" Target="../ink/ink392.xml"/><Relationship Id="rId11" Type="http://schemas.openxmlformats.org/officeDocument/2006/relationships/image" Target="../media/image172.png"/><Relationship Id="rId53" Type="http://schemas.openxmlformats.org/officeDocument/2006/relationships/image" Target="../media/image193.png"/><Relationship Id="rId149" Type="http://schemas.openxmlformats.org/officeDocument/2006/relationships/image" Target="../media/image241.png"/><Relationship Id="rId314" Type="http://schemas.openxmlformats.org/officeDocument/2006/relationships/customXml" Target="../ink/ink322.xml"/><Relationship Id="rId356" Type="http://schemas.openxmlformats.org/officeDocument/2006/relationships/customXml" Target="../ink/ink343.xml"/><Relationship Id="rId398" Type="http://schemas.openxmlformats.org/officeDocument/2006/relationships/customXml" Target="../ink/ink364.xml"/><Relationship Id="rId95" Type="http://schemas.openxmlformats.org/officeDocument/2006/relationships/image" Target="../media/image214.png"/><Relationship Id="rId160" Type="http://schemas.openxmlformats.org/officeDocument/2006/relationships/customXml" Target="../ink/ink245.xml"/><Relationship Id="rId216" Type="http://schemas.openxmlformats.org/officeDocument/2006/relationships/customXml" Target="../ink/ink273.xml"/><Relationship Id="rId423" Type="http://schemas.openxmlformats.org/officeDocument/2006/relationships/image" Target="../media/image377.png"/><Relationship Id="rId258" Type="http://schemas.openxmlformats.org/officeDocument/2006/relationships/customXml" Target="../ink/ink294.xml"/><Relationship Id="rId22" Type="http://schemas.openxmlformats.org/officeDocument/2006/relationships/customXml" Target="../ink/ink176.xml"/><Relationship Id="rId64" Type="http://schemas.openxmlformats.org/officeDocument/2006/relationships/customXml" Target="../ink/ink197.xml"/><Relationship Id="rId118" Type="http://schemas.openxmlformats.org/officeDocument/2006/relationships/customXml" Target="../ink/ink224.xml"/><Relationship Id="rId325" Type="http://schemas.openxmlformats.org/officeDocument/2006/relationships/image" Target="../media/image328.png"/><Relationship Id="rId367" Type="http://schemas.openxmlformats.org/officeDocument/2006/relationships/image" Target="../media/image349.png"/><Relationship Id="rId171" Type="http://schemas.openxmlformats.org/officeDocument/2006/relationships/image" Target="../media/image252.png"/><Relationship Id="rId227" Type="http://schemas.openxmlformats.org/officeDocument/2006/relationships/image" Target="../media/image280.png"/><Relationship Id="rId269" Type="http://schemas.openxmlformats.org/officeDocument/2006/relationships/image" Target="../media/image301.png"/><Relationship Id="rId434" Type="http://schemas.openxmlformats.org/officeDocument/2006/relationships/customXml" Target="../ink/ink382.xml"/><Relationship Id="rId33" Type="http://schemas.openxmlformats.org/officeDocument/2006/relationships/image" Target="../media/image183.png"/><Relationship Id="rId129" Type="http://schemas.openxmlformats.org/officeDocument/2006/relationships/image" Target="../media/image231.png"/><Relationship Id="rId280" Type="http://schemas.openxmlformats.org/officeDocument/2006/relationships/customXml" Target="../ink/ink305.xml"/><Relationship Id="rId336" Type="http://schemas.openxmlformats.org/officeDocument/2006/relationships/customXml" Target="../ink/ink333.xml"/><Relationship Id="rId75" Type="http://schemas.openxmlformats.org/officeDocument/2006/relationships/image" Target="../media/image204.png"/><Relationship Id="rId140" Type="http://schemas.openxmlformats.org/officeDocument/2006/relationships/customXml" Target="../ink/ink235.xml"/><Relationship Id="rId182" Type="http://schemas.openxmlformats.org/officeDocument/2006/relationships/customXml" Target="../ink/ink256.xml"/><Relationship Id="rId378" Type="http://schemas.openxmlformats.org/officeDocument/2006/relationships/customXml" Target="../ink/ink354.xml"/><Relationship Id="rId403" Type="http://schemas.openxmlformats.org/officeDocument/2006/relationships/image" Target="../media/image367.png"/><Relationship Id="rId6" Type="http://schemas.openxmlformats.org/officeDocument/2006/relationships/customXml" Target="../ink/ink168.xml"/><Relationship Id="rId238" Type="http://schemas.openxmlformats.org/officeDocument/2006/relationships/customXml" Target="../ink/ink284.xml"/><Relationship Id="rId445" Type="http://schemas.openxmlformats.org/officeDocument/2006/relationships/image" Target="../media/image388.png"/><Relationship Id="rId291" Type="http://schemas.openxmlformats.org/officeDocument/2006/relationships/image" Target="../media/image312.png"/><Relationship Id="rId305" Type="http://schemas.openxmlformats.org/officeDocument/2006/relationships/image" Target="../media/image319.png"/><Relationship Id="rId347" Type="http://schemas.openxmlformats.org/officeDocument/2006/relationships/image" Target="../media/image339.png"/><Relationship Id="rId44" Type="http://schemas.openxmlformats.org/officeDocument/2006/relationships/customXml" Target="../ink/ink187.xml"/><Relationship Id="rId86" Type="http://schemas.openxmlformats.org/officeDocument/2006/relationships/customXml" Target="../ink/ink208.xml"/><Relationship Id="rId151" Type="http://schemas.openxmlformats.org/officeDocument/2006/relationships/image" Target="../media/image242.png"/><Relationship Id="rId389" Type="http://schemas.openxmlformats.org/officeDocument/2006/relationships/image" Target="../media/image360.png"/><Relationship Id="rId193" Type="http://schemas.openxmlformats.org/officeDocument/2006/relationships/image" Target="../media/image263.png"/><Relationship Id="rId207" Type="http://schemas.openxmlformats.org/officeDocument/2006/relationships/image" Target="../media/image270.png"/><Relationship Id="rId249" Type="http://schemas.openxmlformats.org/officeDocument/2006/relationships/image" Target="../media/image291.png"/><Relationship Id="rId414" Type="http://schemas.openxmlformats.org/officeDocument/2006/relationships/customXml" Target="../ink/ink372.xml"/><Relationship Id="rId13" Type="http://schemas.openxmlformats.org/officeDocument/2006/relationships/image" Target="../media/image173.png"/><Relationship Id="rId109" Type="http://schemas.openxmlformats.org/officeDocument/2006/relationships/image" Target="../media/image221.png"/><Relationship Id="rId260" Type="http://schemas.openxmlformats.org/officeDocument/2006/relationships/customXml" Target="../ink/ink295.xml"/><Relationship Id="rId316" Type="http://schemas.openxmlformats.org/officeDocument/2006/relationships/customXml" Target="../ink/ink323.xml"/><Relationship Id="rId55" Type="http://schemas.openxmlformats.org/officeDocument/2006/relationships/image" Target="../media/image194.png"/><Relationship Id="rId97" Type="http://schemas.openxmlformats.org/officeDocument/2006/relationships/image" Target="../media/image215.png"/><Relationship Id="rId120" Type="http://schemas.openxmlformats.org/officeDocument/2006/relationships/customXml" Target="../ink/ink225.xml"/><Relationship Id="rId358" Type="http://schemas.openxmlformats.org/officeDocument/2006/relationships/customXml" Target="../ink/ink344.xml"/><Relationship Id="rId162" Type="http://schemas.openxmlformats.org/officeDocument/2006/relationships/customXml" Target="../ink/ink246.xml"/><Relationship Id="rId218" Type="http://schemas.openxmlformats.org/officeDocument/2006/relationships/customXml" Target="../ink/ink274.xml"/><Relationship Id="rId425" Type="http://schemas.openxmlformats.org/officeDocument/2006/relationships/image" Target="../media/image378.png"/><Relationship Id="rId271" Type="http://schemas.openxmlformats.org/officeDocument/2006/relationships/image" Target="../media/image302.png"/><Relationship Id="rId24" Type="http://schemas.openxmlformats.org/officeDocument/2006/relationships/customXml" Target="../ink/ink177.xml"/><Relationship Id="rId66" Type="http://schemas.openxmlformats.org/officeDocument/2006/relationships/customXml" Target="../ink/ink198.xml"/><Relationship Id="rId131" Type="http://schemas.openxmlformats.org/officeDocument/2006/relationships/image" Target="../media/image232.png"/><Relationship Id="rId327" Type="http://schemas.openxmlformats.org/officeDocument/2006/relationships/image" Target="../media/image329.png"/><Relationship Id="rId369" Type="http://schemas.openxmlformats.org/officeDocument/2006/relationships/image" Target="../media/image350.png"/><Relationship Id="rId173" Type="http://schemas.openxmlformats.org/officeDocument/2006/relationships/image" Target="../media/image253.png"/><Relationship Id="rId229" Type="http://schemas.openxmlformats.org/officeDocument/2006/relationships/image" Target="../media/image281.png"/><Relationship Id="rId380" Type="http://schemas.openxmlformats.org/officeDocument/2006/relationships/customXml" Target="../ink/ink355.xml"/><Relationship Id="rId436" Type="http://schemas.openxmlformats.org/officeDocument/2006/relationships/customXml" Target="../ink/ink383.xml"/><Relationship Id="rId240" Type="http://schemas.openxmlformats.org/officeDocument/2006/relationships/customXml" Target="../ink/ink285.xml"/><Relationship Id="rId35" Type="http://schemas.openxmlformats.org/officeDocument/2006/relationships/image" Target="../media/image184.png"/><Relationship Id="rId77" Type="http://schemas.openxmlformats.org/officeDocument/2006/relationships/image" Target="../media/image205.png"/><Relationship Id="rId100" Type="http://schemas.openxmlformats.org/officeDocument/2006/relationships/customXml" Target="../ink/ink215.xml"/><Relationship Id="rId282" Type="http://schemas.openxmlformats.org/officeDocument/2006/relationships/customXml" Target="../ink/ink306.xml"/><Relationship Id="rId338" Type="http://schemas.openxmlformats.org/officeDocument/2006/relationships/customXml" Target="../ink/ink334.xml"/><Relationship Id="rId8" Type="http://schemas.openxmlformats.org/officeDocument/2006/relationships/customXml" Target="../ink/ink169.xml"/><Relationship Id="rId142" Type="http://schemas.openxmlformats.org/officeDocument/2006/relationships/customXml" Target="../ink/ink236.xml"/><Relationship Id="rId184" Type="http://schemas.openxmlformats.org/officeDocument/2006/relationships/customXml" Target="../ink/ink257.xml"/><Relationship Id="rId391" Type="http://schemas.openxmlformats.org/officeDocument/2006/relationships/image" Target="../media/image361.png"/><Relationship Id="rId405" Type="http://schemas.openxmlformats.org/officeDocument/2006/relationships/image" Target="../media/image368.png"/><Relationship Id="rId447" Type="http://schemas.openxmlformats.org/officeDocument/2006/relationships/image" Target="../media/image389.png"/><Relationship Id="rId251" Type="http://schemas.openxmlformats.org/officeDocument/2006/relationships/image" Target="../media/image292.png"/><Relationship Id="rId46" Type="http://schemas.openxmlformats.org/officeDocument/2006/relationships/customXml" Target="../ink/ink188.xml"/><Relationship Id="rId293" Type="http://schemas.openxmlformats.org/officeDocument/2006/relationships/image" Target="../media/image313.png"/><Relationship Id="rId307" Type="http://schemas.openxmlformats.org/officeDocument/2006/relationships/image" Target="../media/image320.png"/><Relationship Id="rId349" Type="http://schemas.openxmlformats.org/officeDocument/2006/relationships/image" Target="../media/image340.png"/><Relationship Id="rId88" Type="http://schemas.openxmlformats.org/officeDocument/2006/relationships/customXml" Target="../ink/ink209.xml"/><Relationship Id="rId111" Type="http://schemas.openxmlformats.org/officeDocument/2006/relationships/image" Target="../media/image222.png"/><Relationship Id="rId153" Type="http://schemas.openxmlformats.org/officeDocument/2006/relationships/image" Target="../media/image243.png"/><Relationship Id="rId195" Type="http://schemas.openxmlformats.org/officeDocument/2006/relationships/image" Target="../media/image264.png"/><Relationship Id="rId209" Type="http://schemas.openxmlformats.org/officeDocument/2006/relationships/image" Target="../media/image271.png"/><Relationship Id="rId360" Type="http://schemas.openxmlformats.org/officeDocument/2006/relationships/customXml" Target="../ink/ink345.xml"/><Relationship Id="rId416" Type="http://schemas.openxmlformats.org/officeDocument/2006/relationships/customXml" Target="../ink/ink373.xml"/><Relationship Id="rId220" Type="http://schemas.openxmlformats.org/officeDocument/2006/relationships/customXml" Target="../ink/ink275.xml"/><Relationship Id="rId15" Type="http://schemas.openxmlformats.org/officeDocument/2006/relationships/image" Target="../media/image174.png"/><Relationship Id="rId57" Type="http://schemas.openxmlformats.org/officeDocument/2006/relationships/image" Target="../media/image195.png"/><Relationship Id="rId262" Type="http://schemas.openxmlformats.org/officeDocument/2006/relationships/customXml" Target="../ink/ink296.xml"/><Relationship Id="rId318" Type="http://schemas.openxmlformats.org/officeDocument/2006/relationships/customXml" Target="../ink/ink324.xml"/><Relationship Id="rId99" Type="http://schemas.openxmlformats.org/officeDocument/2006/relationships/image" Target="../media/image216.png"/><Relationship Id="rId122" Type="http://schemas.openxmlformats.org/officeDocument/2006/relationships/customXml" Target="../ink/ink226.xml"/><Relationship Id="rId164" Type="http://schemas.openxmlformats.org/officeDocument/2006/relationships/customXml" Target="../ink/ink247.xml"/><Relationship Id="rId371" Type="http://schemas.openxmlformats.org/officeDocument/2006/relationships/image" Target="../media/image351.png"/><Relationship Id="rId427" Type="http://schemas.openxmlformats.org/officeDocument/2006/relationships/image" Target="../media/image379.png"/><Relationship Id="rId26" Type="http://schemas.openxmlformats.org/officeDocument/2006/relationships/customXml" Target="../ink/ink178.xml"/><Relationship Id="rId231" Type="http://schemas.openxmlformats.org/officeDocument/2006/relationships/image" Target="../media/image282.png"/><Relationship Id="rId273" Type="http://schemas.openxmlformats.org/officeDocument/2006/relationships/image" Target="../media/image303.png"/><Relationship Id="rId329" Type="http://schemas.openxmlformats.org/officeDocument/2006/relationships/image" Target="../media/image330.png"/><Relationship Id="rId68" Type="http://schemas.openxmlformats.org/officeDocument/2006/relationships/customXml" Target="../ink/ink199.xml"/><Relationship Id="rId133" Type="http://schemas.openxmlformats.org/officeDocument/2006/relationships/image" Target="../media/image233.png"/><Relationship Id="rId175" Type="http://schemas.openxmlformats.org/officeDocument/2006/relationships/image" Target="../media/image254.png"/><Relationship Id="rId340" Type="http://schemas.openxmlformats.org/officeDocument/2006/relationships/customXml" Target="../ink/ink335.xml"/><Relationship Id="rId200" Type="http://schemas.openxmlformats.org/officeDocument/2006/relationships/customXml" Target="../ink/ink265.xml"/><Relationship Id="rId382" Type="http://schemas.openxmlformats.org/officeDocument/2006/relationships/customXml" Target="../ink/ink356.xml"/><Relationship Id="rId438" Type="http://schemas.openxmlformats.org/officeDocument/2006/relationships/customXml" Target="../ink/ink384.xml"/><Relationship Id="rId242" Type="http://schemas.openxmlformats.org/officeDocument/2006/relationships/customXml" Target="../ink/ink286.xml"/><Relationship Id="rId284" Type="http://schemas.openxmlformats.org/officeDocument/2006/relationships/customXml" Target="../ink/ink307.xml"/><Relationship Id="rId37" Type="http://schemas.openxmlformats.org/officeDocument/2006/relationships/image" Target="../media/image185.png"/><Relationship Id="rId79" Type="http://schemas.openxmlformats.org/officeDocument/2006/relationships/image" Target="../media/image206.png"/><Relationship Id="rId102" Type="http://schemas.openxmlformats.org/officeDocument/2006/relationships/customXml" Target="../ink/ink216.xml"/><Relationship Id="rId144" Type="http://schemas.openxmlformats.org/officeDocument/2006/relationships/customXml" Target="../ink/ink237.xml"/><Relationship Id="rId90" Type="http://schemas.openxmlformats.org/officeDocument/2006/relationships/customXml" Target="../ink/ink210.xml"/><Relationship Id="rId186" Type="http://schemas.openxmlformats.org/officeDocument/2006/relationships/customXml" Target="../ink/ink258.xml"/><Relationship Id="rId351" Type="http://schemas.openxmlformats.org/officeDocument/2006/relationships/image" Target="../media/image341.png"/><Relationship Id="rId393" Type="http://schemas.openxmlformats.org/officeDocument/2006/relationships/image" Target="../media/image362.png"/><Relationship Id="rId407" Type="http://schemas.openxmlformats.org/officeDocument/2006/relationships/image" Target="../media/image369.png"/><Relationship Id="rId449" Type="http://schemas.openxmlformats.org/officeDocument/2006/relationships/image" Target="../media/image390.png"/><Relationship Id="rId211" Type="http://schemas.openxmlformats.org/officeDocument/2006/relationships/image" Target="../media/image272.png"/><Relationship Id="rId253" Type="http://schemas.openxmlformats.org/officeDocument/2006/relationships/image" Target="../media/image293.png"/><Relationship Id="rId295" Type="http://schemas.openxmlformats.org/officeDocument/2006/relationships/image" Target="../media/image314.png"/><Relationship Id="rId309" Type="http://schemas.openxmlformats.org/officeDocument/2006/relationships/image" Target="../media/image321.png"/><Relationship Id="rId48" Type="http://schemas.openxmlformats.org/officeDocument/2006/relationships/customXml" Target="../ink/ink189.xml"/><Relationship Id="rId113" Type="http://schemas.openxmlformats.org/officeDocument/2006/relationships/image" Target="../media/image223.png"/><Relationship Id="rId320" Type="http://schemas.openxmlformats.org/officeDocument/2006/relationships/customXml" Target="../ink/ink325.xml"/><Relationship Id="rId155" Type="http://schemas.openxmlformats.org/officeDocument/2006/relationships/image" Target="../media/image244.png"/><Relationship Id="rId197" Type="http://schemas.openxmlformats.org/officeDocument/2006/relationships/image" Target="../media/image265.png"/><Relationship Id="rId362" Type="http://schemas.openxmlformats.org/officeDocument/2006/relationships/customXml" Target="../ink/ink346.xml"/><Relationship Id="rId418" Type="http://schemas.openxmlformats.org/officeDocument/2006/relationships/customXml" Target="../ink/ink374.xml"/><Relationship Id="rId222" Type="http://schemas.openxmlformats.org/officeDocument/2006/relationships/customXml" Target="../ink/ink276.xml"/><Relationship Id="rId264" Type="http://schemas.openxmlformats.org/officeDocument/2006/relationships/customXml" Target="../ink/ink297.xml"/><Relationship Id="rId17" Type="http://schemas.openxmlformats.org/officeDocument/2006/relationships/image" Target="../media/image175.png"/><Relationship Id="rId59" Type="http://schemas.openxmlformats.org/officeDocument/2006/relationships/image" Target="../media/image196.png"/><Relationship Id="rId124" Type="http://schemas.openxmlformats.org/officeDocument/2006/relationships/customXml" Target="../ink/ink227.xml"/><Relationship Id="rId70" Type="http://schemas.openxmlformats.org/officeDocument/2006/relationships/customXml" Target="../ink/ink200.xml"/><Relationship Id="rId166" Type="http://schemas.openxmlformats.org/officeDocument/2006/relationships/customXml" Target="../ink/ink248.xml"/><Relationship Id="rId331" Type="http://schemas.openxmlformats.org/officeDocument/2006/relationships/image" Target="../media/image331.png"/><Relationship Id="rId373" Type="http://schemas.openxmlformats.org/officeDocument/2006/relationships/image" Target="../media/image352.png"/><Relationship Id="rId4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83.png"/><Relationship Id="rId440" Type="http://schemas.openxmlformats.org/officeDocument/2006/relationships/customXml" Target="../ink/ink385.xml"/><Relationship Id="rId28" Type="http://schemas.openxmlformats.org/officeDocument/2006/relationships/customXml" Target="../ink/ink179.xml"/><Relationship Id="rId275" Type="http://schemas.openxmlformats.org/officeDocument/2006/relationships/image" Target="../media/image304.png"/><Relationship Id="rId300" Type="http://schemas.openxmlformats.org/officeDocument/2006/relationships/customXml" Target="../ink/ink315.xml"/><Relationship Id="rId81" Type="http://schemas.openxmlformats.org/officeDocument/2006/relationships/image" Target="../media/image207.png"/><Relationship Id="rId135" Type="http://schemas.openxmlformats.org/officeDocument/2006/relationships/image" Target="../media/image234.png"/><Relationship Id="rId177" Type="http://schemas.openxmlformats.org/officeDocument/2006/relationships/image" Target="../media/image255.png"/><Relationship Id="rId342" Type="http://schemas.openxmlformats.org/officeDocument/2006/relationships/customXml" Target="../ink/ink336.xml"/><Relationship Id="rId384" Type="http://schemas.openxmlformats.org/officeDocument/2006/relationships/customXml" Target="../ink/ink357.xml"/><Relationship Id="rId202" Type="http://schemas.openxmlformats.org/officeDocument/2006/relationships/customXml" Target="../ink/ink266.xml"/><Relationship Id="rId244" Type="http://schemas.openxmlformats.org/officeDocument/2006/relationships/customXml" Target="../ink/ink287.xml"/><Relationship Id="rId39" Type="http://schemas.openxmlformats.org/officeDocument/2006/relationships/image" Target="../media/image186.png"/><Relationship Id="rId286" Type="http://schemas.openxmlformats.org/officeDocument/2006/relationships/customXml" Target="../ink/ink308.xml"/><Relationship Id="rId451" Type="http://schemas.openxmlformats.org/officeDocument/2006/relationships/image" Target="../media/image391.png"/><Relationship Id="rId50" Type="http://schemas.openxmlformats.org/officeDocument/2006/relationships/customXml" Target="../ink/ink190.xml"/><Relationship Id="rId104" Type="http://schemas.openxmlformats.org/officeDocument/2006/relationships/customXml" Target="../ink/ink217.xml"/><Relationship Id="rId146" Type="http://schemas.openxmlformats.org/officeDocument/2006/relationships/customXml" Target="../ink/ink238.xml"/><Relationship Id="rId188" Type="http://schemas.openxmlformats.org/officeDocument/2006/relationships/customXml" Target="../ink/ink259.xml"/><Relationship Id="rId311" Type="http://schemas.openxmlformats.org/officeDocument/2006/relationships/image" Target="../media/image322.png"/><Relationship Id="rId353" Type="http://schemas.openxmlformats.org/officeDocument/2006/relationships/image" Target="../media/image342.png"/><Relationship Id="rId395" Type="http://schemas.openxmlformats.org/officeDocument/2006/relationships/image" Target="../media/image363.png"/><Relationship Id="rId409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5.xml"/><Relationship Id="rId21" Type="http://schemas.openxmlformats.org/officeDocument/2006/relationships/image" Target="../media/image403.png"/><Relationship Id="rId42" Type="http://schemas.openxmlformats.org/officeDocument/2006/relationships/customXml" Target="../ink/ink413.xml"/><Relationship Id="rId47" Type="http://schemas.openxmlformats.org/officeDocument/2006/relationships/image" Target="../media/image416.png"/><Relationship Id="rId63" Type="http://schemas.openxmlformats.org/officeDocument/2006/relationships/image" Target="../media/image424.png"/><Relationship Id="rId68" Type="http://schemas.openxmlformats.org/officeDocument/2006/relationships/customXml" Target="../ink/ink426.xml"/><Relationship Id="rId84" Type="http://schemas.openxmlformats.org/officeDocument/2006/relationships/customXml" Target="../ink/ink434.xml"/><Relationship Id="rId89" Type="http://schemas.openxmlformats.org/officeDocument/2006/relationships/image" Target="../media/image437.png"/><Relationship Id="rId16" Type="http://schemas.openxmlformats.org/officeDocument/2006/relationships/customXml" Target="../ink/ink400.xml"/><Relationship Id="rId11" Type="http://schemas.openxmlformats.org/officeDocument/2006/relationships/image" Target="../media/image398.png"/><Relationship Id="rId32" Type="http://schemas.openxmlformats.org/officeDocument/2006/relationships/customXml" Target="../ink/ink408.xml"/><Relationship Id="rId37" Type="http://schemas.openxmlformats.org/officeDocument/2006/relationships/image" Target="../media/image411.png"/><Relationship Id="rId53" Type="http://schemas.openxmlformats.org/officeDocument/2006/relationships/image" Target="../media/image419.png"/><Relationship Id="rId58" Type="http://schemas.openxmlformats.org/officeDocument/2006/relationships/customXml" Target="../ink/ink421.xml"/><Relationship Id="rId74" Type="http://schemas.openxmlformats.org/officeDocument/2006/relationships/customXml" Target="../ink/ink429.xml"/><Relationship Id="rId79" Type="http://schemas.openxmlformats.org/officeDocument/2006/relationships/image" Target="../media/image432.png"/><Relationship Id="rId102" Type="http://schemas.openxmlformats.org/officeDocument/2006/relationships/customXml" Target="../ink/ink443.xml"/><Relationship Id="rId5" Type="http://schemas.openxmlformats.org/officeDocument/2006/relationships/image" Target="../media/image395.png"/><Relationship Id="rId90" Type="http://schemas.openxmlformats.org/officeDocument/2006/relationships/customXml" Target="../ink/ink437.xml"/><Relationship Id="rId95" Type="http://schemas.openxmlformats.org/officeDocument/2006/relationships/image" Target="../media/image440.png"/><Relationship Id="rId22" Type="http://schemas.openxmlformats.org/officeDocument/2006/relationships/customXml" Target="../ink/ink403.xml"/><Relationship Id="rId27" Type="http://schemas.openxmlformats.org/officeDocument/2006/relationships/image" Target="../media/image406.png"/><Relationship Id="rId43" Type="http://schemas.openxmlformats.org/officeDocument/2006/relationships/image" Target="../media/image414.png"/><Relationship Id="rId48" Type="http://schemas.openxmlformats.org/officeDocument/2006/relationships/customXml" Target="../ink/ink416.xml"/><Relationship Id="rId64" Type="http://schemas.openxmlformats.org/officeDocument/2006/relationships/customXml" Target="../ink/ink424.xml"/><Relationship Id="rId69" Type="http://schemas.openxmlformats.org/officeDocument/2006/relationships/image" Target="../media/image427.png"/><Relationship Id="rId80" Type="http://schemas.openxmlformats.org/officeDocument/2006/relationships/customXml" Target="../ink/ink432.xml"/><Relationship Id="rId85" Type="http://schemas.openxmlformats.org/officeDocument/2006/relationships/image" Target="../media/image435.png"/><Relationship Id="rId12" Type="http://schemas.openxmlformats.org/officeDocument/2006/relationships/customXml" Target="../ink/ink398.xml"/><Relationship Id="rId17" Type="http://schemas.openxmlformats.org/officeDocument/2006/relationships/image" Target="../media/image401.png"/><Relationship Id="rId33" Type="http://schemas.openxmlformats.org/officeDocument/2006/relationships/image" Target="../media/image409.png"/><Relationship Id="rId38" Type="http://schemas.openxmlformats.org/officeDocument/2006/relationships/customXml" Target="../ink/ink411.xml"/><Relationship Id="rId59" Type="http://schemas.openxmlformats.org/officeDocument/2006/relationships/image" Target="../media/image422.png"/><Relationship Id="rId103" Type="http://schemas.openxmlformats.org/officeDocument/2006/relationships/image" Target="../media/image444.png"/><Relationship Id="rId20" Type="http://schemas.openxmlformats.org/officeDocument/2006/relationships/customXml" Target="../ink/ink402.xml"/><Relationship Id="rId41" Type="http://schemas.openxmlformats.org/officeDocument/2006/relationships/image" Target="../media/image413.png"/><Relationship Id="rId54" Type="http://schemas.openxmlformats.org/officeDocument/2006/relationships/customXml" Target="../ink/ink419.xml"/><Relationship Id="rId62" Type="http://schemas.openxmlformats.org/officeDocument/2006/relationships/customXml" Target="../ink/ink423.xml"/><Relationship Id="rId70" Type="http://schemas.openxmlformats.org/officeDocument/2006/relationships/customXml" Target="../ink/ink427.xml"/><Relationship Id="rId75" Type="http://schemas.openxmlformats.org/officeDocument/2006/relationships/image" Target="../media/image430.png"/><Relationship Id="rId83" Type="http://schemas.openxmlformats.org/officeDocument/2006/relationships/image" Target="../media/image434.png"/><Relationship Id="rId88" Type="http://schemas.openxmlformats.org/officeDocument/2006/relationships/customXml" Target="../ink/ink436.xml"/><Relationship Id="rId91" Type="http://schemas.openxmlformats.org/officeDocument/2006/relationships/image" Target="../media/image438.png"/><Relationship Id="rId96" Type="http://schemas.openxmlformats.org/officeDocument/2006/relationships/customXml" Target="../ink/ink4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5.xml"/><Relationship Id="rId15" Type="http://schemas.openxmlformats.org/officeDocument/2006/relationships/image" Target="../media/image400.png"/><Relationship Id="rId23" Type="http://schemas.openxmlformats.org/officeDocument/2006/relationships/image" Target="../media/image404.png"/><Relationship Id="rId28" Type="http://schemas.openxmlformats.org/officeDocument/2006/relationships/customXml" Target="../ink/ink406.xml"/><Relationship Id="rId36" Type="http://schemas.openxmlformats.org/officeDocument/2006/relationships/customXml" Target="../ink/ink410.xml"/><Relationship Id="rId49" Type="http://schemas.openxmlformats.org/officeDocument/2006/relationships/image" Target="../media/image417.png"/><Relationship Id="rId57" Type="http://schemas.openxmlformats.org/officeDocument/2006/relationships/image" Target="../media/image421.png"/><Relationship Id="rId10" Type="http://schemas.openxmlformats.org/officeDocument/2006/relationships/customXml" Target="../ink/ink397.xml"/><Relationship Id="rId31" Type="http://schemas.openxmlformats.org/officeDocument/2006/relationships/image" Target="../media/image408.png"/><Relationship Id="rId44" Type="http://schemas.openxmlformats.org/officeDocument/2006/relationships/customXml" Target="../ink/ink414.xml"/><Relationship Id="rId52" Type="http://schemas.openxmlformats.org/officeDocument/2006/relationships/customXml" Target="../ink/ink418.xml"/><Relationship Id="rId60" Type="http://schemas.openxmlformats.org/officeDocument/2006/relationships/customXml" Target="../ink/ink422.xml"/><Relationship Id="rId65" Type="http://schemas.openxmlformats.org/officeDocument/2006/relationships/image" Target="../media/image425.png"/><Relationship Id="rId73" Type="http://schemas.openxmlformats.org/officeDocument/2006/relationships/image" Target="../media/image429.png"/><Relationship Id="rId78" Type="http://schemas.openxmlformats.org/officeDocument/2006/relationships/customXml" Target="../ink/ink431.xml"/><Relationship Id="rId81" Type="http://schemas.openxmlformats.org/officeDocument/2006/relationships/image" Target="../media/image433.png"/><Relationship Id="rId86" Type="http://schemas.openxmlformats.org/officeDocument/2006/relationships/customXml" Target="../ink/ink435.xml"/><Relationship Id="rId94" Type="http://schemas.openxmlformats.org/officeDocument/2006/relationships/customXml" Target="../ink/ink439.xml"/><Relationship Id="rId99" Type="http://schemas.openxmlformats.org/officeDocument/2006/relationships/image" Target="../media/image442.png"/><Relationship Id="rId101" Type="http://schemas.openxmlformats.org/officeDocument/2006/relationships/image" Target="../media/image443.png"/><Relationship Id="rId4" Type="http://schemas.openxmlformats.org/officeDocument/2006/relationships/customXml" Target="../ink/ink394.xml"/><Relationship Id="rId9" Type="http://schemas.openxmlformats.org/officeDocument/2006/relationships/image" Target="../media/image397.png"/><Relationship Id="rId13" Type="http://schemas.openxmlformats.org/officeDocument/2006/relationships/image" Target="../media/image399.png"/><Relationship Id="rId18" Type="http://schemas.openxmlformats.org/officeDocument/2006/relationships/customXml" Target="../ink/ink401.xml"/><Relationship Id="rId39" Type="http://schemas.openxmlformats.org/officeDocument/2006/relationships/image" Target="../media/image412.png"/><Relationship Id="rId34" Type="http://schemas.openxmlformats.org/officeDocument/2006/relationships/customXml" Target="../ink/ink409.xml"/><Relationship Id="rId50" Type="http://schemas.openxmlformats.org/officeDocument/2006/relationships/customXml" Target="../ink/ink417.xml"/><Relationship Id="rId55" Type="http://schemas.openxmlformats.org/officeDocument/2006/relationships/image" Target="../media/image420.png"/><Relationship Id="rId76" Type="http://schemas.openxmlformats.org/officeDocument/2006/relationships/customXml" Target="../ink/ink430.xml"/><Relationship Id="rId97" Type="http://schemas.openxmlformats.org/officeDocument/2006/relationships/image" Target="../media/image441.png"/><Relationship Id="rId104" Type="http://schemas.openxmlformats.org/officeDocument/2006/relationships/customXml" Target="../ink/ink444.xml"/><Relationship Id="rId7" Type="http://schemas.openxmlformats.org/officeDocument/2006/relationships/image" Target="../media/image396.png"/><Relationship Id="rId71" Type="http://schemas.openxmlformats.org/officeDocument/2006/relationships/image" Target="../media/image428.png"/><Relationship Id="rId92" Type="http://schemas.openxmlformats.org/officeDocument/2006/relationships/customXml" Target="../ink/ink438.xml"/><Relationship Id="rId2" Type="http://schemas.openxmlformats.org/officeDocument/2006/relationships/customXml" Target="../ink/ink393.xml"/><Relationship Id="rId29" Type="http://schemas.openxmlformats.org/officeDocument/2006/relationships/image" Target="../media/image407.png"/><Relationship Id="rId24" Type="http://schemas.openxmlformats.org/officeDocument/2006/relationships/customXml" Target="../ink/ink404.xml"/><Relationship Id="rId40" Type="http://schemas.openxmlformats.org/officeDocument/2006/relationships/customXml" Target="../ink/ink412.xml"/><Relationship Id="rId45" Type="http://schemas.openxmlformats.org/officeDocument/2006/relationships/image" Target="../media/image415.png"/><Relationship Id="rId66" Type="http://schemas.openxmlformats.org/officeDocument/2006/relationships/customXml" Target="../ink/ink425.xml"/><Relationship Id="rId87" Type="http://schemas.openxmlformats.org/officeDocument/2006/relationships/image" Target="../media/image436.png"/><Relationship Id="rId61" Type="http://schemas.openxmlformats.org/officeDocument/2006/relationships/image" Target="../media/image423.png"/><Relationship Id="rId82" Type="http://schemas.openxmlformats.org/officeDocument/2006/relationships/customXml" Target="../ink/ink433.xml"/><Relationship Id="rId19" Type="http://schemas.openxmlformats.org/officeDocument/2006/relationships/image" Target="../media/image402.png"/><Relationship Id="rId14" Type="http://schemas.openxmlformats.org/officeDocument/2006/relationships/customXml" Target="../ink/ink399.xml"/><Relationship Id="rId30" Type="http://schemas.openxmlformats.org/officeDocument/2006/relationships/customXml" Target="../ink/ink407.xml"/><Relationship Id="rId35" Type="http://schemas.openxmlformats.org/officeDocument/2006/relationships/image" Target="../media/image410.png"/><Relationship Id="rId56" Type="http://schemas.openxmlformats.org/officeDocument/2006/relationships/customXml" Target="../ink/ink420.xml"/><Relationship Id="rId77" Type="http://schemas.openxmlformats.org/officeDocument/2006/relationships/image" Target="../media/image431.png"/><Relationship Id="rId100" Type="http://schemas.openxmlformats.org/officeDocument/2006/relationships/customXml" Target="../ink/ink442.xml"/><Relationship Id="rId105" Type="http://schemas.openxmlformats.org/officeDocument/2006/relationships/image" Target="../media/image445.png"/><Relationship Id="rId8" Type="http://schemas.openxmlformats.org/officeDocument/2006/relationships/customXml" Target="../ink/ink396.xml"/><Relationship Id="rId51" Type="http://schemas.openxmlformats.org/officeDocument/2006/relationships/image" Target="../media/image418.png"/><Relationship Id="rId72" Type="http://schemas.openxmlformats.org/officeDocument/2006/relationships/customXml" Target="../ink/ink428.xml"/><Relationship Id="rId93" Type="http://schemas.openxmlformats.org/officeDocument/2006/relationships/image" Target="../media/image439.png"/><Relationship Id="rId98" Type="http://schemas.openxmlformats.org/officeDocument/2006/relationships/customXml" Target="../ink/ink441.xml"/><Relationship Id="rId3" Type="http://schemas.openxmlformats.org/officeDocument/2006/relationships/image" Target="../media/image394.png"/><Relationship Id="rId25" Type="http://schemas.openxmlformats.org/officeDocument/2006/relationships/image" Target="../media/image405.png"/><Relationship Id="rId46" Type="http://schemas.openxmlformats.org/officeDocument/2006/relationships/customXml" Target="../ink/ink415.xml"/><Relationship Id="rId67" Type="http://schemas.openxmlformats.org/officeDocument/2006/relationships/image" Target="../media/image4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0D89E-D3E4-6AAE-6C3B-89332F8E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3FF184-0824-0995-9AD3-D6C0BE85B4E8}"/>
              </a:ext>
            </a:extLst>
          </p:cNvPr>
          <p:cNvGrpSpPr/>
          <p:nvPr/>
        </p:nvGrpSpPr>
        <p:grpSpPr>
          <a:xfrm>
            <a:off x="365134" y="603720"/>
            <a:ext cx="3598200" cy="565560"/>
            <a:chOff x="365134" y="603720"/>
            <a:chExt cx="3598200" cy="5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91B706F-1E16-6717-7CC9-F5F129CD35D3}"/>
                    </a:ext>
                  </a:extLst>
                </p14:cNvPr>
                <p14:cNvContentPartPr/>
                <p14:nvPr/>
              </p14:nvContentPartPr>
              <p14:xfrm>
                <a:off x="469534" y="745560"/>
                <a:ext cx="208080" cy="80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91B706F-1E16-6717-7CC9-F5F129CD35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1534" y="727920"/>
                  <a:ext cx="243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94E0B5-42DB-5265-6F62-4B008D7BB8CF}"/>
                    </a:ext>
                  </a:extLst>
                </p14:cNvPr>
                <p14:cNvContentPartPr/>
                <p14:nvPr/>
              </p14:nvContentPartPr>
              <p14:xfrm>
                <a:off x="829174" y="703440"/>
                <a:ext cx="171720" cy="156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94E0B5-42DB-5265-6F62-4B008D7BB8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1534" y="685800"/>
                  <a:ext cx="207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5761F54-8B27-EBBD-0D95-7BE837589A7A}"/>
                    </a:ext>
                  </a:extLst>
                </p14:cNvPr>
                <p14:cNvContentPartPr/>
                <p14:nvPr/>
              </p14:nvContentPartPr>
              <p14:xfrm>
                <a:off x="1088734" y="727560"/>
                <a:ext cx="204120" cy="108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5761F54-8B27-EBBD-0D95-7BE837589A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1094" y="709560"/>
                  <a:ext cx="239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FBF5B31-A8D5-6FB4-1370-98186A75A507}"/>
                    </a:ext>
                  </a:extLst>
                </p14:cNvPr>
                <p14:cNvContentPartPr/>
                <p14:nvPr/>
              </p14:nvContentPartPr>
              <p14:xfrm>
                <a:off x="664294" y="901800"/>
                <a:ext cx="526680" cy="59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FBF5B31-A8D5-6FB4-1370-98186A75A5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6654" y="884160"/>
                  <a:ext cx="562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8CD5D8-007D-78F7-77D8-DA30CB5EB984}"/>
                    </a:ext>
                  </a:extLst>
                </p14:cNvPr>
                <p14:cNvContentPartPr/>
                <p14:nvPr/>
              </p14:nvContentPartPr>
              <p14:xfrm>
                <a:off x="708214" y="972360"/>
                <a:ext cx="308880" cy="48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8CD5D8-007D-78F7-77D8-DA30CB5EB9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0574" y="954360"/>
                  <a:ext cx="344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D32C061-8913-7A57-87A3-5C83B0E112C7}"/>
                    </a:ext>
                  </a:extLst>
                </p14:cNvPr>
                <p14:cNvContentPartPr/>
                <p14:nvPr/>
              </p14:nvContentPartPr>
              <p14:xfrm>
                <a:off x="1444774" y="858240"/>
                <a:ext cx="80280" cy="63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D32C061-8913-7A57-87A3-5C83B0E112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27134" y="840600"/>
                  <a:ext cx="115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FA86BB0-3A33-D049-CB2F-54F0A51076F1}"/>
                    </a:ext>
                  </a:extLst>
                </p14:cNvPr>
                <p14:cNvContentPartPr/>
                <p14:nvPr/>
              </p14:nvContentPartPr>
              <p14:xfrm>
                <a:off x="1722334" y="765360"/>
                <a:ext cx="16560" cy="153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FA86BB0-3A33-D049-CB2F-54F0A51076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04694" y="747360"/>
                  <a:ext cx="52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4149FD4-2759-D422-E4B6-AFF35AB915B1}"/>
                    </a:ext>
                  </a:extLst>
                </p14:cNvPr>
                <p14:cNvContentPartPr/>
                <p14:nvPr/>
              </p14:nvContentPartPr>
              <p14:xfrm>
                <a:off x="1635574" y="747000"/>
                <a:ext cx="214200" cy="11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4149FD4-2759-D422-E4B6-AFF35AB915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7934" y="729360"/>
                  <a:ext cx="249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205B6D9-98AF-32F5-F9EE-010B80E5E7A1}"/>
                    </a:ext>
                  </a:extLst>
                </p14:cNvPr>
                <p14:cNvContentPartPr/>
                <p14:nvPr/>
              </p14:nvContentPartPr>
              <p14:xfrm>
                <a:off x="1858054" y="805680"/>
                <a:ext cx="135000" cy="114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205B6D9-98AF-32F5-F9EE-010B80E5E7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40414" y="787680"/>
                  <a:ext cx="170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6E7EABE-6331-F10A-37DD-08EA38E85A07}"/>
                    </a:ext>
                  </a:extLst>
                </p14:cNvPr>
                <p14:cNvContentPartPr/>
                <p14:nvPr/>
              </p14:nvContentPartPr>
              <p14:xfrm>
                <a:off x="2114734" y="750600"/>
                <a:ext cx="236160" cy="138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6E7EABE-6331-F10A-37DD-08EA38E85A0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97094" y="732600"/>
                  <a:ext cx="271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A16883-8C40-FFAD-3935-E373299A3102}"/>
                    </a:ext>
                  </a:extLst>
                </p14:cNvPr>
                <p14:cNvContentPartPr/>
                <p14:nvPr/>
              </p14:nvContentPartPr>
              <p14:xfrm>
                <a:off x="1766614" y="941400"/>
                <a:ext cx="387360" cy="11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A16883-8C40-FFAD-3935-E373299A31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48974" y="923400"/>
                  <a:ext cx="423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8FE8ED-8E03-D6D0-3397-D5DE32DA7D05}"/>
                    </a:ext>
                  </a:extLst>
                </p14:cNvPr>
                <p14:cNvContentPartPr/>
                <p14:nvPr/>
              </p14:nvContentPartPr>
              <p14:xfrm>
                <a:off x="2521174" y="817920"/>
                <a:ext cx="147600" cy="149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8FE8ED-8E03-D6D0-3397-D5DE32DA7D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03174" y="799920"/>
                  <a:ext cx="183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8A51503-7FEF-A2C4-AE00-1FEF7C16EE05}"/>
                    </a:ext>
                  </a:extLst>
                </p14:cNvPr>
                <p14:cNvContentPartPr/>
                <p14:nvPr/>
              </p14:nvContentPartPr>
              <p14:xfrm>
                <a:off x="2488054" y="792720"/>
                <a:ext cx="177840" cy="42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8A51503-7FEF-A2C4-AE00-1FEF7C16EE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0054" y="775080"/>
                  <a:ext cx="213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065346-3F5F-1292-2B37-A5F5EA33C016}"/>
                    </a:ext>
                  </a:extLst>
                </p14:cNvPr>
                <p14:cNvContentPartPr/>
                <p14:nvPr/>
              </p14:nvContentPartPr>
              <p14:xfrm>
                <a:off x="2754814" y="833040"/>
                <a:ext cx="299880" cy="38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065346-3F5F-1292-2B37-A5F5EA33C0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37174" y="815400"/>
                  <a:ext cx="335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63E091-0D07-6157-E613-BE9951EB73D7}"/>
                    </a:ext>
                  </a:extLst>
                </p14:cNvPr>
                <p14:cNvContentPartPr/>
                <p14:nvPr/>
              </p14:nvContentPartPr>
              <p14:xfrm>
                <a:off x="2849134" y="846720"/>
                <a:ext cx="503640" cy="97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63E091-0D07-6157-E613-BE9951EB73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31494" y="829080"/>
                  <a:ext cx="539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74B356-AF80-A7C1-3496-50AD7376FC15}"/>
                    </a:ext>
                  </a:extLst>
                </p14:cNvPr>
                <p14:cNvContentPartPr/>
                <p14:nvPr/>
              </p14:nvContentPartPr>
              <p14:xfrm>
                <a:off x="365134" y="603720"/>
                <a:ext cx="340920" cy="557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74B356-AF80-A7C1-3496-50AD7376FC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494" y="586080"/>
                  <a:ext cx="3765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C44270A-1B4E-8AA6-C161-FEF009B05B62}"/>
                    </a:ext>
                  </a:extLst>
                </p14:cNvPr>
                <p14:cNvContentPartPr/>
                <p14:nvPr/>
              </p14:nvContentPartPr>
              <p14:xfrm>
                <a:off x="3274654" y="609840"/>
                <a:ext cx="246600" cy="559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C44270A-1B4E-8AA6-C161-FEF009B05B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57014" y="592200"/>
                  <a:ext cx="282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EF9D58-3E09-9E20-6A98-C29D9776CC25}"/>
                    </a:ext>
                  </a:extLst>
                </p14:cNvPr>
                <p14:cNvContentPartPr/>
                <p14:nvPr/>
              </p14:nvContentPartPr>
              <p14:xfrm>
                <a:off x="875614" y="775440"/>
                <a:ext cx="560520" cy="158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EF9D58-3E09-9E20-6A98-C29D9776CC2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7614" y="757800"/>
                  <a:ext cx="596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01DF63-43E5-053B-9677-336AA15866AC}"/>
                    </a:ext>
                  </a:extLst>
                </p14:cNvPr>
                <p14:cNvContentPartPr/>
                <p14:nvPr/>
              </p14:nvContentPartPr>
              <p14:xfrm>
                <a:off x="1664374" y="891720"/>
                <a:ext cx="425160" cy="103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01DF63-43E5-053B-9677-336AA15866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6374" y="873720"/>
                  <a:ext cx="460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28ECA7-7C0A-9616-308C-7F9E9C63D8AF}"/>
                    </a:ext>
                  </a:extLst>
                </p14:cNvPr>
                <p14:cNvContentPartPr/>
                <p14:nvPr/>
              </p14:nvContentPartPr>
              <p14:xfrm>
                <a:off x="2725294" y="878400"/>
                <a:ext cx="684720" cy="152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28ECA7-7C0A-9616-308C-7F9E9C63D8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07654" y="860760"/>
                  <a:ext cx="720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23C1183-876D-22CE-2755-4BF37B35887F}"/>
                    </a:ext>
                  </a:extLst>
                </p14:cNvPr>
                <p14:cNvContentPartPr/>
                <p14:nvPr/>
              </p14:nvContentPartPr>
              <p14:xfrm>
                <a:off x="3624214" y="845280"/>
                <a:ext cx="339120" cy="57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23C1183-876D-22CE-2755-4BF37B3588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6214" y="827640"/>
                  <a:ext cx="37476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0760A5-62B5-AC5B-7117-8AAEECFB98E3}"/>
              </a:ext>
            </a:extLst>
          </p:cNvPr>
          <p:cNvGrpSpPr/>
          <p:nvPr/>
        </p:nvGrpSpPr>
        <p:grpSpPr>
          <a:xfrm>
            <a:off x="4087894" y="752760"/>
            <a:ext cx="1238760" cy="336960"/>
            <a:chOff x="4087894" y="752760"/>
            <a:chExt cx="123876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AD951B6-996C-DAAE-FD4F-3E87C3DAE724}"/>
                    </a:ext>
                  </a:extLst>
                </p14:cNvPr>
                <p14:cNvContentPartPr/>
                <p14:nvPr/>
              </p14:nvContentPartPr>
              <p14:xfrm>
                <a:off x="4087894" y="752760"/>
                <a:ext cx="220680" cy="184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AD951B6-996C-DAAE-FD4F-3E87C3DAE7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70254" y="735120"/>
                  <a:ext cx="256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EFA3398-1532-C49A-719D-431684CA3035}"/>
                    </a:ext>
                  </a:extLst>
                </p14:cNvPr>
                <p14:cNvContentPartPr/>
                <p14:nvPr/>
              </p14:nvContentPartPr>
              <p14:xfrm>
                <a:off x="4115614" y="871560"/>
                <a:ext cx="248040" cy="34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EFA3398-1532-C49A-719D-431684CA30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97974" y="853920"/>
                  <a:ext cx="283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1D95C6-FD20-6103-1905-9F0CDEF7D830}"/>
                    </a:ext>
                  </a:extLst>
                </p14:cNvPr>
                <p14:cNvContentPartPr/>
                <p14:nvPr/>
              </p14:nvContentPartPr>
              <p14:xfrm>
                <a:off x="4460854" y="812880"/>
                <a:ext cx="149400" cy="222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1D95C6-FD20-6103-1905-9F0CDEF7D8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43214" y="794880"/>
                  <a:ext cx="185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999B2B5-0A8C-C8FD-2548-5DD38088BFDB}"/>
                    </a:ext>
                  </a:extLst>
                </p14:cNvPr>
                <p14:cNvContentPartPr/>
                <p14:nvPr/>
              </p14:nvContentPartPr>
              <p14:xfrm>
                <a:off x="4678654" y="820800"/>
                <a:ext cx="75240" cy="187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999B2B5-0A8C-C8FD-2548-5DD38088BF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60654" y="803160"/>
                  <a:ext cx="110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3194A87-F523-2FE8-8F6D-45124D2F43CE}"/>
                    </a:ext>
                  </a:extLst>
                </p14:cNvPr>
                <p14:cNvContentPartPr/>
                <p14:nvPr/>
              </p14:nvContentPartPr>
              <p14:xfrm>
                <a:off x="4612414" y="813960"/>
                <a:ext cx="222120" cy="275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3194A87-F523-2FE8-8F6D-45124D2F43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94414" y="796320"/>
                  <a:ext cx="257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029916-6F28-AB50-4E76-72313DA91AB2}"/>
                    </a:ext>
                  </a:extLst>
                </p14:cNvPr>
                <p14:cNvContentPartPr/>
                <p14:nvPr/>
              </p14:nvContentPartPr>
              <p14:xfrm>
                <a:off x="5085454" y="848520"/>
                <a:ext cx="241200" cy="149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029916-6F28-AB50-4E76-72313DA91AB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67454" y="830880"/>
                  <a:ext cx="27684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4ACE2AF-17CF-170A-8A99-586187ED2237}"/>
                  </a:ext>
                </a:extLst>
              </p14:cNvPr>
              <p14:cNvContentPartPr/>
              <p14:nvPr/>
            </p14:nvContentPartPr>
            <p14:xfrm>
              <a:off x="5436094" y="684360"/>
              <a:ext cx="168480" cy="251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4ACE2AF-17CF-170A-8A99-586187ED223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18454" y="666720"/>
                <a:ext cx="204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B7445ED-BB75-86F3-CEFB-EDFDAB53F8DD}"/>
                  </a:ext>
                </a:extLst>
              </p14:cNvPr>
              <p14:cNvContentPartPr/>
              <p14:nvPr/>
            </p14:nvContentPartPr>
            <p14:xfrm>
              <a:off x="346414" y="1157760"/>
              <a:ext cx="321120" cy="360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B7445ED-BB75-86F3-CEFB-EDFDAB53F8D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8774" y="1139760"/>
                <a:ext cx="356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A5B4CA8-5E0D-D32E-BE60-42E7677D6FFD}"/>
                  </a:ext>
                </a:extLst>
              </p14:cNvPr>
              <p14:cNvContentPartPr/>
              <p14:nvPr/>
            </p14:nvContentPartPr>
            <p14:xfrm>
              <a:off x="1075774" y="1779480"/>
              <a:ext cx="1334160" cy="29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A5B4CA8-5E0D-D32E-BE60-42E7677D6FF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58134" y="1761840"/>
                <a:ext cx="13698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8B12F24-0D8F-E322-EB08-84B4149E9FCA}"/>
                  </a:ext>
                </a:extLst>
              </p14:cNvPr>
              <p14:cNvContentPartPr/>
              <p14:nvPr/>
            </p14:nvContentPartPr>
            <p14:xfrm>
              <a:off x="3761014" y="1750320"/>
              <a:ext cx="404640" cy="60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8B12F24-0D8F-E322-EB08-84B4149E9FC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43014" y="1732680"/>
                <a:ext cx="440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80FDDC3-A551-9E52-ED58-37CA64DC11FB}"/>
                  </a:ext>
                </a:extLst>
              </p14:cNvPr>
              <p14:cNvContentPartPr/>
              <p14:nvPr/>
            </p14:nvContentPartPr>
            <p14:xfrm>
              <a:off x="5091934" y="1739160"/>
              <a:ext cx="473760" cy="22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80FDDC3-A551-9E52-ED58-37CA64DC11F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73934" y="1721160"/>
                <a:ext cx="5094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AB85A91-7795-3AD1-3ABC-BF7C8615CECD}"/>
                  </a:ext>
                </a:extLst>
              </p14:cNvPr>
              <p14:cNvContentPartPr/>
              <p14:nvPr/>
            </p14:nvContentPartPr>
            <p14:xfrm>
              <a:off x="6403054" y="1775880"/>
              <a:ext cx="264240" cy="34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AB85A91-7795-3AD1-3ABC-BF7C8615CEC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85414" y="1758240"/>
                <a:ext cx="299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2297883-2547-BB78-5E30-C5CBE2A972D8}"/>
                  </a:ext>
                </a:extLst>
              </p14:cNvPr>
              <p14:cNvContentPartPr/>
              <p14:nvPr/>
            </p14:nvContentPartPr>
            <p14:xfrm>
              <a:off x="10076494" y="2085120"/>
              <a:ext cx="969120" cy="65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2297883-2547-BB78-5E30-C5CBE2A972D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058494" y="2067480"/>
                <a:ext cx="100476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5D7CE87-68AE-AD76-3C18-CE1DB5654D10}"/>
              </a:ext>
            </a:extLst>
          </p:cNvPr>
          <p:cNvGrpSpPr/>
          <p:nvPr/>
        </p:nvGrpSpPr>
        <p:grpSpPr>
          <a:xfrm>
            <a:off x="7929454" y="2371320"/>
            <a:ext cx="1909800" cy="106560"/>
            <a:chOff x="7929454" y="2371320"/>
            <a:chExt cx="190980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6D2BB22-E40E-B01E-1EF4-1B6E0E328042}"/>
                    </a:ext>
                  </a:extLst>
                </p14:cNvPr>
                <p14:cNvContentPartPr/>
                <p14:nvPr/>
              </p14:nvContentPartPr>
              <p14:xfrm>
                <a:off x="7929454" y="2389320"/>
                <a:ext cx="888840" cy="88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6D2BB22-E40E-B01E-1EF4-1B6E0E3280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11814" y="2371680"/>
                  <a:ext cx="92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CA36276-CECC-216B-922C-86E6287E8036}"/>
                    </a:ext>
                  </a:extLst>
                </p14:cNvPr>
                <p14:cNvContentPartPr/>
                <p14:nvPr/>
              </p14:nvContentPartPr>
              <p14:xfrm>
                <a:off x="8704534" y="2417760"/>
                <a:ext cx="968040" cy="10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CA36276-CECC-216B-922C-86E6287E803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86534" y="2399760"/>
                  <a:ext cx="1003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4307E35-137E-4141-921C-E107F948D4D3}"/>
                    </a:ext>
                  </a:extLst>
                </p14:cNvPr>
                <p14:cNvContentPartPr/>
                <p14:nvPr/>
              </p14:nvContentPartPr>
              <p14:xfrm>
                <a:off x="9432454" y="2371320"/>
                <a:ext cx="406800" cy="43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4307E35-137E-4141-921C-E107F948D4D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14814" y="2353320"/>
                  <a:ext cx="4424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7A82597-DCA3-6A49-610D-AE7896AA7D3D}"/>
              </a:ext>
            </a:extLst>
          </p:cNvPr>
          <p:cNvGrpSpPr/>
          <p:nvPr/>
        </p:nvGrpSpPr>
        <p:grpSpPr>
          <a:xfrm>
            <a:off x="5525014" y="2115360"/>
            <a:ext cx="1428840" cy="352800"/>
            <a:chOff x="5525014" y="2115360"/>
            <a:chExt cx="142884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555D4F3-6958-F6D0-2F08-D815A032B6BF}"/>
                    </a:ext>
                  </a:extLst>
                </p14:cNvPr>
                <p14:cNvContentPartPr/>
                <p14:nvPr/>
              </p14:nvContentPartPr>
              <p14:xfrm>
                <a:off x="5597734" y="2395440"/>
                <a:ext cx="750240" cy="2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555D4F3-6958-F6D0-2F08-D815A032B6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79734" y="2377440"/>
                  <a:ext cx="785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3B3D88A-10DA-8F29-4C60-AE556152EA28}"/>
                    </a:ext>
                  </a:extLst>
                </p14:cNvPr>
                <p14:cNvContentPartPr/>
                <p14:nvPr/>
              </p14:nvContentPartPr>
              <p14:xfrm>
                <a:off x="5525014" y="2426400"/>
                <a:ext cx="1031040" cy="41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3B3D88A-10DA-8F29-4C60-AE556152EA2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07374" y="2408400"/>
                  <a:ext cx="1066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D9330D-33EE-BAD0-9BEE-B1A5E39373B4}"/>
                    </a:ext>
                  </a:extLst>
                </p14:cNvPr>
                <p14:cNvContentPartPr/>
                <p14:nvPr/>
              </p14:nvContentPartPr>
              <p14:xfrm>
                <a:off x="6707974" y="2115360"/>
                <a:ext cx="245880" cy="348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D9330D-33EE-BAD0-9BEE-B1A5E39373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90334" y="2097360"/>
                  <a:ext cx="281520" cy="3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06390B7-1DC4-9FCB-9C39-FB5725BBC825}"/>
              </a:ext>
            </a:extLst>
          </p:cNvPr>
          <p:cNvGrpSpPr/>
          <p:nvPr/>
        </p:nvGrpSpPr>
        <p:grpSpPr>
          <a:xfrm>
            <a:off x="125374" y="2747160"/>
            <a:ext cx="1040400" cy="1337760"/>
            <a:chOff x="125374" y="2747160"/>
            <a:chExt cx="1040400" cy="13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0E4EC07-B080-5E59-4854-3868314EC455}"/>
                    </a:ext>
                  </a:extLst>
                </p14:cNvPr>
                <p14:cNvContentPartPr/>
                <p14:nvPr/>
              </p14:nvContentPartPr>
              <p14:xfrm>
                <a:off x="509854" y="2957040"/>
                <a:ext cx="180720" cy="57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0E4EC07-B080-5E59-4854-3868314EC4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1854" y="2939040"/>
                  <a:ext cx="216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ADAB491-8F46-3E03-EFAE-100E20568A31}"/>
                    </a:ext>
                  </a:extLst>
                </p14:cNvPr>
                <p14:cNvContentPartPr/>
                <p14:nvPr/>
              </p14:nvContentPartPr>
              <p14:xfrm>
                <a:off x="652054" y="2900520"/>
                <a:ext cx="91800" cy="223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ADAB491-8F46-3E03-EFAE-100E20568A3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4054" y="2882520"/>
                  <a:ext cx="127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1D1A90-EE8F-A6DF-0DA8-C4DA89F21E7D}"/>
                    </a:ext>
                  </a:extLst>
                </p14:cNvPr>
                <p14:cNvContentPartPr/>
                <p14:nvPr/>
              </p14:nvContentPartPr>
              <p14:xfrm>
                <a:off x="781654" y="2948760"/>
                <a:ext cx="35280" cy="234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1D1A90-EE8F-A6DF-0DA8-C4DA89F21E7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3654" y="2930760"/>
                  <a:ext cx="7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F59177D-BCFC-D5BF-9E76-31EE79A274F2}"/>
                    </a:ext>
                  </a:extLst>
                </p14:cNvPr>
                <p14:cNvContentPartPr/>
                <p14:nvPr/>
              </p14:nvContentPartPr>
              <p14:xfrm>
                <a:off x="801814" y="2904480"/>
                <a:ext cx="94320" cy="149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F59177D-BCFC-D5BF-9E76-31EE79A274F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3814" y="2886840"/>
                  <a:ext cx="129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8FB4691-E11E-AF8C-44EF-802652C17176}"/>
                    </a:ext>
                  </a:extLst>
                </p14:cNvPr>
                <p14:cNvContentPartPr/>
                <p14:nvPr/>
              </p14:nvContentPartPr>
              <p14:xfrm>
                <a:off x="621454" y="3231720"/>
                <a:ext cx="323640" cy="227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8FB4691-E11E-AF8C-44EF-802652C1717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3814" y="3214080"/>
                  <a:ext cx="359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FDE43B8-0189-4649-079E-1446089FCC10}"/>
                    </a:ext>
                  </a:extLst>
                </p14:cNvPr>
                <p14:cNvContentPartPr/>
                <p14:nvPr/>
              </p14:nvContentPartPr>
              <p14:xfrm>
                <a:off x="466294" y="3683160"/>
                <a:ext cx="138600" cy="125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FDE43B8-0189-4649-079E-1446089FCC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48654" y="3665520"/>
                  <a:ext cx="174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0B8E19F-A87E-7452-0C72-9661A0BDE0A7}"/>
                    </a:ext>
                  </a:extLst>
                </p14:cNvPr>
                <p14:cNvContentPartPr/>
                <p14:nvPr/>
              </p14:nvContentPartPr>
              <p14:xfrm>
                <a:off x="709294" y="3698640"/>
                <a:ext cx="129240" cy="141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0B8E19F-A87E-7452-0C72-9661A0BDE0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1294" y="3680640"/>
                  <a:ext cx="164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9692069-57AA-BEBE-6631-8D87EB90E52E}"/>
                    </a:ext>
                  </a:extLst>
                </p14:cNvPr>
                <p14:cNvContentPartPr/>
                <p14:nvPr/>
              </p14:nvContentPartPr>
              <p14:xfrm>
                <a:off x="125374" y="2747160"/>
                <a:ext cx="561600" cy="1337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9692069-57AA-BEBE-6631-8D87EB90E52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734" y="2729160"/>
                  <a:ext cx="597240" cy="13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067883-60D0-A42C-0D9D-6A8859AA9D1A}"/>
                    </a:ext>
                  </a:extLst>
                </p14:cNvPr>
                <p14:cNvContentPartPr/>
                <p14:nvPr/>
              </p14:nvContentPartPr>
              <p14:xfrm>
                <a:off x="906574" y="2778120"/>
                <a:ext cx="259200" cy="1121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067883-60D0-A42C-0D9D-6A8859AA9D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8934" y="2760120"/>
                  <a:ext cx="294840" cy="11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A7B85C3-D51F-ED7C-0FAE-27B6AA0AE256}"/>
                  </a:ext>
                </a:extLst>
              </p14:cNvPr>
              <p14:cNvContentPartPr/>
              <p14:nvPr/>
            </p14:nvContentPartPr>
            <p14:xfrm>
              <a:off x="1420294" y="4974480"/>
              <a:ext cx="404640" cy="5209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A7B85C3-D51F-ED7C-0FAE-27B6AA0AE25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02294" y="4956480"/>
                <a:ext cx="440280" cy="55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A49AC53-3996-E18E-7513-5215C7F07659}"/>
              </a:ext>
            </a:extLst>
          </p:cNvPr>
          <p:cNvGrpSpPr/>
          <p:nvPr/>
        </p:nvGrpSpPr>
        <p:grpSpPr>
          <a:xfrm>
            <a:off x="9769414" y="4471920"/>
            <a:ext cx="2195640" cy="402840"/>
            <a:chOff x="9769414" y="4471920"/>
            <a:chExt cx="219564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638B896-EB86-AC04-6F3E-6CDFEFC8A2EF}"/>
                    </a:ext>
                  </a:extLst>
                </p14:cNvPr>
                <p14:cNvContentPartPr/>
                <p14:nvPr/>
              </p14:nvContentPartPr>
              <p14:xfrm>
                <a:off x="9769414" y="4550040"/>
                <a:ext cx="285480" cy="141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638B896-EB86-AC04-6F3E-6CDFEFC8A2E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51414" y="4532400"/>
                  <a:ext cx="321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FC532BE-79BD-F920-BB90-83AEE68C1621}"/>
                    </a:ext>
                  </a:extLst>
                </p14:cNvPr>
                <p14:cNvContentPartPr/>
                <p14:nvPr/>
              </p14:nvContentPartPr>
              <p14:xfrm>
                <a:off x="10091614" y="4522320"/>
                <a:ext cx="196560" cy="199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FC532BE-79BD-F920-BB90-83AEE68C16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073614" y="4504320"/>
                  <a:ext cx="23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E5AE524-2D8F-3A17-74B3-87100E89F4A5}"/>
                    </a:ext>
                  </a:extLst>
                </p14:cNvPr>
                <p14:cNvContentPartPr/>
                <p14:nvPr/>
              </p14:nvContentPartPr>
              <p14:xfrm>
                <a:off x="10297174" y="4605480"/>
                <a:ext cx="164160" cy="73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E5AE524-2D8F-3A17-74B3-87100E89F4A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79174" y="4587480"/>
                  <a:ext cx="199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DB19B8A-E8C8-5BC6-7089-69249BE4C3B3}"/>
                    </a:ext>
                  </a:extLst>
                </p14:cNvPr>
                <p14:cNvContentPartPr/>
                <p14:nvPr/>
              </p14:nvContentPartPr>
              <p14:xfrm>
                <a:off x="10497334" y="4585320"/>
                <a:ext cx="135000" cy="117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DB19B8A-E8C8-5BC6-7089-69249BE4C3B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79334" y="4567680"/>
                  <a:ext cx="170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B43419C-8F58-3749-EA25-31A3B02BE469}"/>
                    </a:ext>
                  </a:extLst>
                </p14:cNvPr>
                <p14:cNvContentPartPr/>
                <p14:nvPr/>
              </p14:nvContentPartPr>
              <p14:xfrm>
                <a:off x="10837534" y="4566240"/>
                <a:ext cx="190080" cy="111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B43419C-8F58-3749-EA25-31A3B02BE46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19894" y="4548600"/>
                  <a:ext cx="225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F579430-0092-A1BA-8D99-E866C3FDD02D}"/>
                    </a:ext>
                  </a:extLst>
                </p14:cNvPr>
                <p14:cNvContentPartPr/>
                <p14:nvPr/>
              </p14:nvContentPartPr>
              <p14:xfrm>
                <a:off x="11075854" y="4524120"/>
                <a:ext cx="134280" cy="260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F579430-0092-A1BA-8D99-E866C3FDD02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57854" y="4506120"/>
                  <a:ext cx="169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697502F-7624-7A92-D956-E8896A9CDBB6}"/>
                    </a:ext>
                  </a:extLst>
                </p14:cNvPr>
                <p14:cNvContentPartPr/>
                <p14:nvPr/>
              </p14:nvContentPartPr>
              <p14:xfrm>
                <a:off x="11281054" y="4604400"/>
                <a:ext cx="33120" cy="112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697502F-7624-7A92-D956-E8896A9CDBB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63054" y="4586400"/>
                  <a:ext cx="68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72AFF53-3674-C4EF-F39B-7623A6F804F1}"/>
                    </a:ext>
                  </a:extLst>
                </p14:cNvPr>
                <p14:cNvContentPartPr/>
                <p14:nvPr/>
              </p14:nvContentPartPr>
              <p14:xfrm>
                <a:off x="11236774" y="4471920"/>
                <a:ext cx="151560" cy="303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2AFF53-3674-C4EF-F39B-7623A6F804F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18774" y="4454280"/>
                  <a:ext cx="187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BEE8AC1-4F0A-59B4-4648-5633B6704429}"/>
                    </a:ext>
                  </a:extLst>
                </p14:cNvPr>
                <p14:cNvContentPartPr/>
                <p14:nvPr/>
              </p14:nvContentPartPr>
              <p14:xfrm>
                <a:off x="11286454" y="4680360"/>
                <a:ext cx="117000" cy="19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BEE8AC1-4F0A-59B4-4648-5633B670442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68454" y="4662720"/>
                  <a:ext cx="152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3BF92A-7A92-7F46-3378-1266FBC5F5E0}"/>
                    </a:ext>
                  </a:extLst>
                </p14:cNvPr>
                <p14:cNvContentPartPr/>
                <p14:nvPr/>
              </p14:nvContentPartPr>
              <p14:xfrm>
                <a:off x="11461054" y="4629240"/>
                <a:ext cx="131760" cy="186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3BF92A-7A92-7F46-3378-1266FBC5F5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43414" y="4611600"/>
                  <a:ext cx="167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17D27A9-69B2-2A46-6AC9-4B75B4F9A567}"/>
                    </a:ext>
                  </a:extLst>
                </p14:cNvPr>
                <p14:cNvContentPartPr/>
                <p14:nvPr/>
              </p14:nvContentPartPr>
              <p14:xfrm>
                <a:off x="11520094" y="4659120"/>
                <a:ext cx="444960" cy="148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17D27A9-69B2-2A46-6AC9-4B75B4F9A56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502454" y="4641120"/>
                  <a:ext cx="480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944A60A-2EF5-6F26-A0B3-B421111ADDDB}"/>
                    </a:ext>
                  </a:extLst>
                </p14:cNvPr>
                <p14:cNvContentPartPr/>
                <p14:nvPr/>
              </p14:nvContentPartPr>
              <p14:xfrm>
                <a:off x="10898734" y="4843440"/>
                <a:ext cx="927000" cy="31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944A60A-2EF5-6F26-A0B3-B421111AD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81094" y="4825800"/>
                  <a:ext cx="96264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D48F4F3-F560-E63E-7542-9ECD810F7607}"/>
                  </a:ext>
                </a:extLst>
              </p14:cNvPr>
              <p14:cNvContentPartPr/>
              <p14:nvPr/>
            </p14:nvContentPartPr>
            <p14:xfrm>
              <a:off x="10150654" y="4926600"/>
              <a:ext cx="230400" cy="2206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D48F4F3-F560-E63E-7542-9ECD810F760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32654" y="4908960"/>
                <a:ext cx="2660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55E614C-4A7F-0BA5-47A4-8BB4864AA267}"/>
                  </a:ext>
                </a:extLst>
              </p14:cNvPr>
              <p14:cNvContentPartPr/>
              <p14:nvPr/>
            </p14:nvContentPartPr>
            <p14:xfrm>
              <a:off x="8351374" y="4560840"/>
              <a:ext cx="843840" cy="726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55E614C-4A7F-0BA5-47A4-8BB4864AA26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333734" y="4542840"/>
                <a:ext cx="8794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1315D5E-1162-5DA4-0884-4008F51D6C0D}"/>
                  </a:ext>
                </a:extLst>
              </p14:cNvPr>
              <p14:cNvContentPartPr/>
              <p14:nvPr/>
            </p14:nvContentPartPr>
            <p14:xfrm>
              <a:off x="2614054" y="4166640"/>
              <a:ext cx="2234880" cy="190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1315D5E-1162-5DA4-0884-4008F51D6C0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596414" y="4149000"/>
                <a:ext cx="2270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86A8514-707B-7E34-97E5-C4D31476F04F}"/>
                  </a:ext>
                </a:extLst>
              </p14:cNvPr>
              <p14:cNvContentPartPr/>
              <p14:nvPr/>
            </p14:nvContentPartPr>
            <p14:xfrm>
              <a:off x="5181574" y="4849560"/>
              <a:ext cx="283680" cy="3661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86A8514-707B-7E34-97E5-C4D31476F04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163934" y="4831560"/>
                <a:ext cx="319320" cy="40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EF05045-5EB4-6403-6C27-3D7D9758367B}"/>
              </a:ext>
            </a:extLst>
          </p:cNvPr>
          <p:cNvGrpSpPr/>
          <p:nvPr/>
        </p:nvGrpSpPr>
        <p:grpSpPr>
          <a:xfrm>
            <a:off x="2197534" y="3836160"/>
            <a:ext cx="6056640" cy="809640"/>
            <a:chOff x="2197534" y="3836160"/>
            <a:chExt cx="6056640" cy="80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6C014F5-AC50-5BB7-857B-C896E519D57A}"/>
                    </a:ext>
                  </a:extLst>
                </p14:cNvPr>
                <p14:cNvContentPartPr/>
                <p14:nvPr/>
              </p14:nvContentPartPr>
              <p14:xfrm>
                <a:off x="2211574" y="3895560"/>
                <a:ext cx="11880" cy="215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6C014F5-AC50-5BB7-857B-C896E519D57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193934" y="3877560"/>
                  <a:ext cx="4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88CF70F-0F12-1B08-B9AE-173EEF01488B}"/>
                    </a:ext>
                  </a:extLst>
                </p14:cNvPr>
                <p14:cNvContentPartPr/>
                <p14:nvPr/>
              </p14:nvContentPartPr>
              <p14:xfrm>
                <a:off x="2197534" y="3886200"/>
                <a:ext cx="142560" cy="154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88CF70F-0F12-1B08-B9AE-173EEF0148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79894" y="3868560"/>
                  <a:ext cx="178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1994166-2C51-F7D9-4566-F2DDD5B068CB}"/>
                    </a:ext>
                  </a:extLst>
                </p14:cNvPr>
                <p14:cNvContentPartPr/>
                <p14:nvPr/>
              </p14:nvContentPartPr>
              <p14:xfrm>
                <a:off x="2350534" y="3902400"/>
                <a:ext cx="16920" cy="163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1994166-2C51-F7D9-4566-F2DDD5B068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32534" y="3884400"/>
                  <a:ext cx="52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130F73E-AB60-F5D1-85A4-9B5D58742697}"/>
                    </a:ext>
                  </a:extLst>
                </p14:cNvPr>
                <p14:cNvContentPartPr/>
                <p14:nvPr/>
              </p14:nvContentPartPr>
              <p14:xfrm>
                <a:off x="2312374" y="3836160"/>
                <a:ext cx="217800" cy="306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130F73E-AB60-F5D1-85A4-9B5D587426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94374" y="3818160"/>
                  <a:ext cx="253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1F0B306-9E76-5C8D-A2E2-45AA016878E0}"/>
                    </a:ext>
                  </a:extLst>
                </p14:cNvPr>
                <p14:cNvContentPartPr/>
                <p14:nvPr/>
              </p14:nvContentPartPr>
              <p14:xfrm>
                <a:off x="2435134" y="3956760"/>
                <a:ext cx="304560" cy="201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1F0B306-9E76-5C8D-A2E2-45AA016878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17494" y="3938760"/>
                  <a:ext cx="340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2ABC104-0BEC-DE61-AE54-497C1C4E3B6F}"/>
                    </a:ext>
                  </a:extLst>
                </p14:cNvPr>
                <p14:cNvContentPartPr/>
                <p14:nvPr/>
              </p14:nvContentPartPr>
              <p14:xfrm>
                <a:off x="2613694" y="4017960"/>
                <a:ext cx="363960" cy="110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2ABC104-0BEC-DE61-AE54-497C1C4E3B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95694" y="4000320"/>
                  <a:ext cx="399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F858CF-90EA-F017-157E-C62AD8BAA7A3}"/>
                    </a:ext>
                  </a:extLst>
                </p14:cNvPr>
                <p14:cNvContentPartPr/>
                <p14:nvPr/>
              </p14:nvContentPartPr>
              <p14:xfrm>
                <a:off x="2508214" y="4118760"/>
                <a:ext cx="370080" cy="54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F858CF-90EA-F017-157E-C62AD8BAA7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490214" y="4101120"/>
                  <a:ext cx="405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A4E0DE9-4DD6-4E76-9A19-DF845AFF30F2}"/>
                    </a:ext>
                  </a:extLst>
                </p14:cNvPr>
                <p14:cNvContentPartPr/>
                <p14:nvPr/>
              </p14:nvContentPartPr>
              <p14:xfrm>
                <a:off x="3072334" y="3959280"/>
                <a:ext cx="139320" cy="262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A4E0DE9-4DD6-4E76-9A19-DF845AFF30F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54334" y="3941280"/>
                  <a:ext cx="174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6D6E2CF-020D-E680-1D78-F991ADDF60EB}"/>
                    </a:ext>
                  </a:extLst>
                </p14:cNvPr>
                <p14:cNvContentPartPr/>
                <p14:nvPr/>
              </p14:nvContentPartPr>
              <p14:xfrm>
                <a:off x="5544454" y="4356720"/>
                <a:ext cx="129960" cy="165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6D6E2CF-020D-E680-1D78-F991ADDF60E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26454" y="4338720"/>
                  <a:ext cx="165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F03D929-8153-6E2D-B92C-AE9A8C2893E5}"/>
                    </a:ext>
                  </a:extLst>
                </p14:cNvPr>
                <p14:cNvContentPartPr/>
                <p14:nvPr/>
              </p14:nvContentPartPr>
              <p14:xfrm>
                <a:off x="3052894" y="4015080"/>
                <a:ext cx="5201280" cy="630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F03D929-8153-6E2D-B92C-AE9A8C2893E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034894" y="3997080"/>
                  <a:ext cx="5236920" cy="66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3CF2982-CA54-D07A-98E0-AEFF24EFC7F3}"/>
                  </a:ext>
                </a:extLst>
              </p14:cNvPr>
              <p14:cNvContentPartPr/>
              <p14:nvPr/>
            </p14:nvContentPartPr>
            <p14:xfrm>
              <a:off x="5563534" y="5287680"/>
              <a:ext cx="161640" cy="3456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3CF2982-CA54-D07A-98E0-AEFF24EFC7F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545534" y="5270040"/>
                <a:ext cx="1972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7F34C55-4D7F-62F7-F7AB-47749398DFB3}"/>
                  </a:ext>
                </a:extLst>
              </p14:cNvPr>
              <p14:cNvContentPartPr/>
              <p14:nvPr/>
            </p14:nvContentPartPr>
            <p14:xfrm>
              <a:off x="3053614" y="5236200"/>
              <a:ext cx="560520" cy="2077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7F34C55-4D7F-62F7-F7AB-47749398DFB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035614" y="5218200"/>
                <a:ext cx="596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C6F1EF1-C57B-F109-DE45-47EF3F96E8CE}"/>
                  </a:ext>
                </a:extLst>
              </p14:cNvPr>
              <p14:cNvContentPartPr/>
              <p14:nvPr/>
            </p14:nvContentPartPr>
            <p14:xfrm>
              <a:off x="8380174" y="5491080"/>
              <a:ext cx="808200" cy="1072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C6F1EF1-C57B-F109-DE45-47EF3F96E8C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362174" y="5473440"/>
                <a:ext cx="843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DE84653-659E-2879-D2F8-4A284B39A015}"/>
                  </a:ext>
                </a:extLst>
              </p14:cNvPr>
              <p14:cNvContentPartPr/>
              <p14:nvPr/>
            </p14:nvContentPartPr>
            <p14:xfrm>
              <a:off x="6492334" y="4537440"/>
              <a:ext cx="201960" cy="9532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DE84653-659E-2879-D2F8-4A284B39A01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474334" y="4519440"/>
                <a:ext cx="237600" cy="9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09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n API | API for beginners? | by Ayushi Rawat | Analytics Vidhya |  Medium">
            <a:extLst>
              <a:ext uri="{FF2B5EF4-FFF2-40B4-BE49-F238E27FC236}">
                <a16:creationId xmlns:a16="http://schemas.microsoft.com/office/drawing/2014/main" id="{7525BD60-0F7D-48B5-4C30-AD3ABB63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79F28-5A35-EE41-9E87-D98F6893C298}"/>
                  </a:ext>
                </a:extLst>
              </p14:cNvPr>
              <p14:cNvContentPartPr/>
              <p14:nvPr/>
            </p14:nvContentPartPr>
            <p14:xfrm>
              <a:off x="743134" y="3823936"/>
              <a:ext cx="573480" cy="245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79F28-5A35-EE41-9E87-D98F6893C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494" y="3805936"/>
                <a:ext cx="609120" cy="24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C93871-1DBC-6B4C-3A0F-675CA5990F7A}"/>
                  </a:ext>
                </a:extLst>
              </p14:cNvPr>
              <p14:cNvContentPartPr/>
              <p14:nvPr/>
            </p14:nvContentPartPr>
            <p14:xfrm>
              <a:off x="3934534" y="5435656"/>
              <a:ext cx="474120" cy="81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C93871-1DBC-6B4C-3A0F-675CA5990F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894" y="5417656"/>
                <a:ext cx="50976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756819E-83B4-06D6-148D-CCE1A588769D}"/>
                  </a:ext>
                </a:extLst>
              </p14:cNvPr>
              <p14:cNvContentPartPr/>
              <p14:nvPr/>
            </p14:nvContentPartPr>
            <p14:xfrm>
              <a:off x="5323774" y="5159896"/>
              <a:ext cx="1032840" cy="159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756819E-83B4-06D6-148D-CCE1A58876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6134" y="5141896"/>
                <a:ext cx="1068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7F60D60-6A4C-1AE4-73A5-51E0CD07CA1C}"/>
                  </a:ext>
                </a:extLst>
              </p14:cNvPr>
              <p14:cNvContentPartPr/>
              <p14:nvPr/>
            </p14:nvContentPartPr>
            <p14:xfrm>
              <a:off x="1714054" y="3264856"/>
              <a:ext cx="7706160" cy="1132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7F60D60-6A4C-1AE4-73A5-51E0CD07CA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96414" y="3247216"/>
                <a:ext cx="774180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255FE7F3-8C45-544E-2A93-EF1F21079980}"/>
                  </a:ext>
                </a:extLst>
              </p14:cNvPr>
              <p14:cNvContentPartPr/>
              <p14:nvPr/>
            </p14:nvContentPartPr>
            <p14:xfrm>
              <a:off x="2439454" y="3556096"/>
              <a:ext cx="645480" cy="18216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255FE7F3-8C45-544E-2A93-EF1F210799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21454" y="3538456"/>
                <a:ext cx="681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0AA76F-BB98-0867-9220-235AD61C80ED}"/>
                  </a:ext>
                </a:extLst>
              </p14:cNvPr>
              <p14:cNvContentPartPr/>
              <p14:nvPr/>
            </p14:nvContentPartPr>
            <p14:xfrm>
              <a:off x="331294" y="5909416"/>
              <a:ext cx="215280" cy="14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0AA76F-BB98-0867-9220-235AD61C80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3294" y="5891416"/>
                <a:ext cx="2509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16734B-4B36-685F-2201-1CDA34342F12}"/>
                  </a:ext>
                </a:extLst>
              </p14:cNvPr>
              <p14:cNvContentPartPr/>
              <p14:nvPr/>
            </p14:nvContentPartPr>
            <p14:xfrm>
              <a:off x="615334" y="5896456"/>
              <a:ext cx="355680" cy="16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16734B-4B36-685F-2201-1CDA34342F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334" y="5878456"/>
                <a:ext cx="391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41A55D-575F-77BA-F277-C9F5918CDCEE}"/>
                  </a:ext>
                </a:extLst>
              </p14:cNvPr>
              <p14:cNvContentPartPr/>
              <p14:nvPr/>
            </p14:nvContentPartPr>
            <p14:xfrm>
              <a:off x="1253614" y="5951536"/>
              <a:ext cx="30240" cy="87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41A55D-575F-77BA-F277-C9F5918CDC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35974" y="5933536"/>
                <a:ext cx="658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0BE93A-03C7-9415-4B13-FCABC5531A19}"/>
                  </a:ext>
                </a:extLst>
              </p14:cNvPr>
              <p14:cNvContentPartPr/>
              <p14:nvPr/>
            </p14:nvContentPartPr>
            <p14:xfrm>
              <a:off x="1244254" y="5803216"/>
              <a:ext cx="37080" cy="161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0BE93A-03C7-9415-4B13-FCABC5531A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26614" y="5785576"/>
                <a:ext cx="727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31EF25-13B4-548C-6B88-510ED3EF0283}"/>
                  </a:ext>
                </a:extLst>
              </p14:cNvPr>
              <p14:cNvContentPartPr/>
              <p14:nvPr/>
            </p14:nvContentPartPr>
            <p14:xfrm>
              <a:off x="1360534" y="5932456"/>
              <a:ext cx="88560" cy="15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31EF25-13B4-548C-6B88-510ED3EF02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42894" y="5914816"/>
                <a:ext cx="124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BBB4F-14DD-C86D-A430-112DCD11E2A8}"/>
                  </a:ext>
                </a:extLst>
              </p14:cNvPr>
              <p14:cNvContentPartPr/>
              <p14:nvPr/>
            </p14:nvContentPartPr>
            <p14:xfrm>
              <a:off x="1752214" y="5982496"/>
              <a:ext cx="113040" cy="171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BBB4F-14DD-C86D-A430-112DCD11E2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34574" y="5964496"/>
                <a:ext cx="148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96F531-4FDB-D317-7CA5-1E558D412533}"/>
                  </a:ext>
                </a:extLst>
              </p14:cNvPr>
              <p14:cNvContentPartPr/>
              <p14:nvPr/>
            </p14:nvContentPartPr>
            <p14:xfrm>
              <a:off x="1911694" y="5982856"/>
              <a:ext cx="190800" cy="127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96F531-4FDB-D317-7CA5-1E558D4125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94054" y="5965216"/>
                <a:ext cx="2264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1EFBCC-D9C7-1032-AAA1-F31B53470EDA}"/>
                  </a:ext>
                </a:extLst>
              </p14:cNvPr>
              <p14:cNvContentPartPr/>
              <p14:nvPr/>
            </p14:nvContentPartPr>
            <p14:xfrm>
              <a:off x="2275294" y="6021376"/>
              <a:ext cx="183960" cy="374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1EFBCC-D9C7-1032-AAA1-F31B53470ED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57654" y="6003376"/>
                <a:ext cx="2196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A734C2-D3F3-AB6D-8B6A-62438DCD9B3F}"/>
                  </a:ext>
                </a:extLst>
              </p14:cNvPr>
              <p14:cNvContentPartPr/>
              <p14:nvPr/>
            </p14:nvContentPartPr>
            <p14:xfrm>
              <a:off x="2664814" y="6068536"/>
              <a:ext cx="64800" cy="150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A734C2-D3F3-AB6D-8B6A-62438DCD9B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46814" y="6050536"/>
                <a:ext cx="100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110CFF-5C46-3BEC-DC6F-E44D2577D5BC}"/>
                  </a:ext>
                </a:extLst>
              </p14:cNvPr>
              <p14:cNvContentPartPr/>
              <p14:nvPr/>
            </p14:nvContentPartPr>
            <p14:xfrm>
              <a:off x="2614774" y="6040816"/>
              <a:ext cx="133200" cy="227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110CFF-5C46-3BEC-DC6F-E44D2577D5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96774" y="6023176"/>
                <a:ext cx="168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D683C3-5F1B-6390-F712-420E6B5490C9}"/>
                  </a:ext>
                </a:extLst>
              </p14:cNvPr>
              <p14:cNvContentPartPr/>
              <p14:nvPr/>
            </p14:nvContentPartPr>
            <p14:xfrm>
              <a:off x="2819614" y="6118216"/>
              <a:ext cx="125640" cy="10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D683C3-5F1B-6390-F712-420E6B5490C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01974" y="6100216"/>
                <a:ext cx="1612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F9F756-205D-388B-2688-C4ED81A253E1}"/>
                  </a:ext>
                </a:extLst>
              </p14:cNvPr>
              <p14:cNvContentPartPr/>
              <p14:nvPr/>
            </p14:nvContentPartPr>
            <p14:xfrm>
              <a:off x="3033454" y="6088696"/>
              <a:ext cx="217800" cy="139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F9F756-205D-388B-2688-C4ED81A253E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15814" y="6071056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2D21F0-6D50-2249-F4B3-34363F261118}"/>
                  </a:ext>
                </a:extLst>
              </p14:cNvPr>
              <p14:cNvContentPartPr/>
              <p14:nvPr/>
            </p14:nvContentPartPr>
            <p14:xfrm>
              <a:off x="3314974" y="6092296"/>
              <a:ext cx="46440" cy="13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2D21F0-6D50-2249-F4B3-34363F26111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96974" y="6074656"/>
                <a:ext cx="82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B10976-149C-B0DB-C87A-E14E00D29616}"/>
                  </a:ext>
                </a:extLst>
              </p14:cNvPr>
              <p14:cNvContentPartPr/>
              <p14:nvPr/>
            </p14:nvContentPartPr>
            <p14:xfrm>
              <a:off x="3359974" y="5944696"/>
              <a:ext cx="50400" cy="78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B10976-149C-B0DB-C87A-E14E00D296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42334" y="5926696"/>
                <a:ext cx="86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B9D3CCA-5B7C-3915-BA63-1F556D01B794}"/>
                  </a:ext>
                </a:extLst>
              </p14:cNvPr>
              <p14:cNvContentPartPr/>
              <p14:nvPr/>
            </p14:nvContentPartPr>
            <p14:xfrm>
              <a:off x="3583534" y="6091216"/>
              <a:ext cx="89640" cy="173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B9D3CCA-5B7C-3915-BA63-1F556D01B7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65534" y="6073576"/>
                <a:ext cx="1252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87F545-51B0-0DF7-61FD-C9B92AF27D15}"/>
                  </a:ext>
                </a:extLst>
              </p14:cNvPr>
              <p14:cNvContentPartPr/>
              <p14:nvPr/>
            </p14:nvContentPartPr>
            <p14:xfrm>
              <a:off x="3524134" y="6411976"/>
              <a:ext cx="29880" cy="42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87F545-51B0-0DF7-61FD-C9B92AF27D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06134" y="6393976"/>
                <a:ext cx="655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AAF803-E3AC-319D-1F4D-A6089847AD16}"/>
                  </a:ext>
                </a:extLst>
              </p14:cNvPr>
              <p14:cNvContentPartPr/>
              <p14:nvPr/>
            </p14:nvContentPartPr>
            <p14:xfrm>
              <a:off x="1690294" y="6150616"/>
              <a:ext cx="299880" cy="33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AAF803-E3AC-319D-1F4D-A6089847AD1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72654" y="6132976"/>
                <a:ext cx="3355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E6B558-2C7F-17D7-13DC-F96BAA1A3B3D}"/>
                  </a:ext>
                </a:extLst>
              </p14:cNvPr>
              <p14:cNvContentPartPr/>
              <p14:nvPr/>
            </p14:nvContentPartPr>
            <p14:xfrm>
              <a:off x="1739614" y="6172216"/>
              <a:ext cx="204480" cy="24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E6B558-2C7F-17D7-13DC-F96BAA1A3B3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21974" y="6154216"/>
                <a:ext cx="240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205E8E-6F3A-D1B3-1CC5-F5121E9CC4F2}"/>
                  </a:ext>
                </a:extLst>
              </p14:cNvPr>
              <p14:cNvContentPartPr/>
              <p14:nvPr/>
            </p14:nvContentPartPr>
            <p14:xfrm>
              <a:off x="1767334" y="6194536"/>
              <a:ext cx="172080" cy="21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205E8E-6F3A-D1B3-1CC5-F5121E9CC4F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749334" y="6176536"/>
                <a:ext cx="207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B65AAAEE-43A2-7767-A919-B4E1E30AC271}"/>
                  </a:ext>
                </a:extLst>
              </p14:cNvPr>
              <p14:cNvContentPartPr/>
              <p14:nvPr/>
            </p14:nvContentPartPr>
            <p14:xfrm>
              <a:off x="8043934" y="3252616"/>
              <a:ext cx="2614320" cy="128592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B65AAAEE-43A2-7767-A919-B4E1E30AC27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26294" y="3234616"/>
                <a:ext cx="264996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7AFC65-8CEC-BDD8-F297-7E1AE937731B}"/>
                  </a:ext>
                </a:extLst>
              </p14:cNvPr>
              <p14:cNvContentPartPr/>
              <p14:nvPr/>
            </p14:nvContentPartPr>
            <p14:xfrm>
              <a:off x="6193174" y="5098696"/>
              <a:ext cx="190800" cy="28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7AFC65-8CEC-BDD8-F297-7E1AE937731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75534" y="5080696"/>
                <a:ext cx="2264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B5C371-330A-B58A-5463-0B5B7FBBA3F0}"/>
                  </a:ext>
                </a:extLst>
              </p14:cNvPr>
              <p14:cNvContentPartPr/>
              <p14:nvPr/>
            </p14:nvContentPartPr>
            <p14:xfrm>
              <a:off x="6709774" y="3982336"/>
              <a:ext cx="519840" cy="1414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B5C371-330A-B58A-5463-0B5B7FBBA3F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92134" y="3964336"/>
                <a:ext cx="555480" cy="14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42DE21-0382-6BC6-CC97-2CF1A40F4BAE}"/>
                  </a:ext>
                </a:extLst>
              </p14:cNvPr>
              <p14:cNvContentPartPr/>
              <p14:nvPr/>
            </p14:nvContentPartPr>
            <p14:xfrm>
              <a:off x="6729214" y="3982696"/>
              <a:ext cx="538200" cy="1507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42DE21-0382-6BC6-CC97-2CF1A40F4BA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11214" y="3964696"/>
                <a:ext cx="57384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8CB95D7-3DEC-4852-25B3-902FD61A5050}"/>
                  </a:ext>
                </a:extLst>
              </p14:cNvPr>
              <p14:cNvContentPartPr/>
              <p14:nvPr/>
            </p14:nvContentPartPr>
            <p14:xfrm>
              <a:off x="7159414" y="5348176"/>
              <a:ext cx="964440" cy="173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8CB95D7-3DEC-4852-25B3-902FD61A505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41774" y="5330536"/>
                <a:ext cx="1000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8C3EAA-F3A2-5904-6644-D9A742A45024}"/>
                  </a:ext>
                </a:extLst>
              </p14:cNvPr>
              <p14:cNvContentPartPr/>
              <p14:nvPr/>
            </p14:nvContentPartPr>
            <p14:xfrm>
              <a:off x="8556214" y="5660296"/>
              <a:ext cx="528120" cy="20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8C3EAA-F3A2-5904-6644-D9A742A450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38214" y="5642656"/>
                <a:ext cx="5637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AE13C1E-F3D7-5E8F-13E4-EE9E539C7104}"/>
                  </a:ext>
                </a:extLst>
              </p14:cNvPr>
              <p14:cNvContentPartPr/>
              <p14:nvPr/>
            </p14:nvContentPartPr>
            <p14:xfrm>
              <a:off x="9129694" y="5611336"/>
              <a:ext cx="980280" cy="190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AE13C1E-F3D7-5E8F-13E4-EE9E539C710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112054" y="5593336"/>
                <a:ext cx="1015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FAD6FA-4E4B-1E6F-64EE-1F63EA50A28C}"/>
                  </a:ext>
                </a:extLst>
              </p14:cNvPr>
              <p14:cNvContentPartPr/>
              <p14:nvPr/>
            </p14:nvContentPartPr>
            <p14:xfrm>
              <a:off x="9724414" y="4952536"/>
              <a:ext cx="339120" cy="502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FAD6FA-4E4B-1E6F-64EE-1F63EA50A28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706414" y="4934896"/>
                <a:ext cx="3747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B779F0-463F-21BF-531E-EBC8EE2378AE}"/>
                  </a:ext>
                </a:extLst>
              </p14:cNvPr>
              <p14:cNvContentPartPr/>
              <p14:nvPr/>
            </p14:nvContentPartPr>
            <p14:xfrm>
              <a:off x="7516894" y="4509016"/>
              <a:ext cx="2205720" cy="314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B779F0-463F-21BF-531E-EBC8EE2378A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98894" y="4491016"/>
                <a:ext cx="22413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15B90A5-DB3D-6368-DFAB-89EAF5F7D2AD}"/>
                  </a:ext>
                </a:extLst>
              </p14:cNvPr>
              <p14:cNvContentPartPr/>
              <p14:nvPr/>
            </p14:nvContentPartPr>
            <p14:xfrm>
              <a:off x="4333054" y="4110496"/>
              <a:ext cx="1049400" cy="163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15B90A5-DB3D-6368-DFAB-89EAF5F7D2A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315414" y="4092496"/>
                <a:ext cx="10850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8ECF2941-6072-4769-A72F-EE6E8B7435A5}"/>
                  </a:ext>
                </a:extLst>
              </p14:cNvPr>
              <p14:cNvContentPartPr/>
              <p14:nvPr/>
            </p14:nvContentPartPr>
            <p14:xfrm>
              <a:off x="4229374" y="4214896"/>
              <a:ext cx="1102680" cy="12060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8ECF2941-6072-4769-A72F-EE6E8B7435A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11374" y="4197256"/>
                <a:ext cx="1138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A7122D9B-C5A1-F759-BC9B-5BBD80F1AB60}"/>
                  </a:ext>
                </a:extLst>
              </p14:cNvPr>
              <p14:cNvContentPartPr/>
              <p14:nvPr/>
            </p14:nvContentPartPr>
            <p14:xfrm>
              <a:off x="5141614" y="4226416"/>
              <a:ext cx="1514880" cy="20376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A7122D9B-C5A1-F759-BC9B-5BBD80F1AB6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123974" y="4208416"/>
                <a:ext cx="15505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D00281AE-D57B-E499-9E50-B006892A5952}"/>
                  </a:ext>
                </a:extLst>
              </p14:cNvPr>
              <p14:cNvContentPartPr/>
              <p14:nvPr/>
            </p14:nvContentPartPr>
            <p14:xfrm>
              <a:off x="7287934" y="4275016"/>
              <a:ext cx="1154520" cy="19800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D00281AE-D57B-E499-9E50-B006892A59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270294" y="4257376"/>
                <a:ext cx="11901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7F3F3793-96C1-4A02-5749-26A5855B9F1D}"/>
                  </a:ext>
                </a:extLst>
              </p14:cNvPr>
              <p14:cNvContentPartPr/>
              <p14:nvPr/>
            </p14:nvContentPartPr>
            <p14:xfrm>
              <a:off x="9200614" y="3643216"/>
              <a:ext cx="1402200" cy="58500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7F3F3793-96C1-4A02-5749-26A5855B9F1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182974" y="3625576"/>
                <a:ext cx="143784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57749B68-D170-C996-CCAE-2709BD1E0491}"/>
                  </a:ext>
                </a:extLst>
              </p14:cNvPr>
              <p14:cNvContentPartPr/>
              <p14:nvPr/>
            </p14:nvContentPartPr>
            <p14:xfrm>
              <a:off x="4572814" y="3792616"/>
              <a:ext cx="2927520" cy="17388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57749B68-D170-C996-CCAE-2709BD1E049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55174" y="3774616"/>
                <a:ext cx="29631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4D2C7E7-D7EA-7DC2-3095-0B8854B7C2BF}"/>
                  </a:ext>
                </a:extLst>
              </p14:cNvPr>
              <p14:cNvContentPartPr/>
              <p14:nvPr/>
            </p14:nvContentPartPr>
            <p14:xfrm>
              <a:off x="4398214" y="4637536"/>
              <a:ext cx="838800" cy="119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4D2C7E7-D7EA-7DC2-3095-0B8854B7C2B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80214" y="4619536"/>
                <a:ext cx="874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A817E0A-24B3-CFC8-78A2-375B4F80E60E}"/>
                  </a:ext>
                </a:extLst>
              </p14:cNvPr>
              <p14:cNvContentPartPr/>
              <p14:nvPr/>
            </p14:nvContentPartPr>
            <p14:xfrm>
              <a:off x="3175654" y="4470856"/>
              <a:ext cx="492120" cy="156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A817E0A-24B3-CFC8-78A2-375B4F80E60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57654" y="4452856"/>
                <a:ext cx="527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548DB4-DB94-8B15-1F7A-BB3792A9D672}"/>
                  </a:ext>
                </a:extLst>
              </p14:cNvPr>
              <p14:cNvContentPartPr/>
              <p14:nvPr/>
            </p14:nvContentPartPr>
            <p14:xfrm>
              <a:off x="3229294" y="4534576"/>
              <a:ext cx="430560" cy="115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548DB4-DB94-8B15-1F7A-BB3792A9D67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211294" y="4516576"/>
                <a:ext cx="4662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EA1E0F-4C3C-90C8-3C59-F9B71B4F0721}"/>
                  </a:ext>
                </a:extLst>
              </p14:cNvPr>
              <p14:cNvContentPartPr/>
              <p14:nvPr/>
            </p14:nvContentPartPr>
            <p14:xfrm>
              <a:off x="2686054" y="4500736"/>
              <a:ext cx="276120" cy="376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EA1E0F-4C3C-90C8-3C59-F9B71B4F072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668054" y="4482736"/>
                <a:ext cx="3117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3B7EFFC0-C4CF-E8D3-C38E-DEA5CE08245B}"/>
                  </a:ext>
                </a:extLst>
              </p14:cNvPr>
              <p14:cNvContentPartPr/>
              <p14:nvPr/>
            </p14:nvContentPartPr>
            <p14:xfrm>
              <a:off x="5701774" y="4802416"/>
              <a:ext cx="21240" cy="576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3B7EFFC0-C4CF-E8D3-C38E-DEA5CE08245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83774" y="4784416"/>
                <a:ext cx="56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61E4265B-FB29-4F38-5F00-5C386D55E8CB}"/>
                  </a:ext>
                </a:extLst>
              </p14:cNvPr>
              <p14:cNvContentPartPr/>
              <p14:nvPr/>
            </p14:nvContentPartPr>
            <p14:xfrm>
              <a:off x="4139014" y="4664896"/>
              <a:ext cx="1853640" cy="20160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61E4265B-FB29-4F38-5F00-5C386D55E8C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121374" y="4646896"/>
                <a:ext cx="188928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2940DE23-CC5E-FBEC-A5E2-3FEB17332CF2}"/>
              </a:ext>
            </a:extLst>
          </p:cNvPr>
          <p:cNvGrpSpPr/>
          <p:nvPr/>
        </p:nvGrpSpPr>
        <p:grpSpPr>
          <a:xfrm>
            <a:off x="273334" y="2841856"/>
            <a:ext cx="3278520" cy="1131840"/>
            <a:chOff x="273334" y="2841856"/>
            <a:chExt cx="3278520" cy="11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4EB34C-9A87-EF33-CF64-18436ADD5F14}"/>
                    </a:ext>
                  </a:extLst>
                </p14:cNvPr>
                <p14:cNvContentPartPr/>
                <p14:nvPr/>
              </p14:nvContentPartPr>
              <p14:xfrm>
                <a:off x="273334" y="2974336"/>
                <a:ext cx="239760" cy="273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4EB34C-9A87-EF33-CF64-18436ADD5F1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5334" y="2956336"/>
                  <a:ext cx="275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90159A-1541-6C00-28DE-CB8C56D5C03C}"/>
                    </a:ext>
                  </a:extLst>
                </p14:cNvPr>
                <p14:cNvContentPartPr/>
                <p14:nvPr/>
              </p14:nvContentPartPr>
              <p14:xfrm>
                <a:off x="557734" y="3090976"/>
                <a:ext cx="89640" cy="7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90159A-1541-6C00-28DE-CB8C56D5C0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0094" y="3072976"/>
                  <a:ext cx="125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A35056-5E0E-505C-4616-E5C6FF52A6F2}"/>
                    </a:ext>
                  </a:extLst>
                </p14:cNvPr>
                <p14:cNvContentPartPr/>
                <p14:nvPr/>
              </p14:nvContentPartPr>
              <p14:xfrm>
                <a:off x="705334" y="3111496"/>
                <a:ext cx="51120" cy="81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A35056-5E0E-505C-4616-E5C6FF52A6F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7694" y="3093856"/>
                  <a:ext cx="86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4BA71E-6DD3-BB00-7559-D42757D6884C}"/>
                    </a:ext>
                  </a:extLst>
                </p14:cNvPr>
                <p14:cNvContentPartPr/>
                <p14:nvPr/>
              </p14:nvContentPartPr>
              <p14:xfrm>
                <a:off x="789214" y="3107176"/>
                <a:ext cx="360000" cy="76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4BA71E-6DD3-BB00-7559-D42757D688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1574" y="3089536"/>
                  <a:ext cx="395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45B3E4-875C-110E-362C-8EC5806BD6BF}"/>
                    </a:ext>
                  </a:extLst>
                </p14:cNvPr>
                <p14:cNvContentPartPr/>
                <p14:nvPr/>
              </p14:nvContentPartPr>
              <p14:xfrm>
                <a:off x="1473574" y="3180256"/>
                <a:ext cx="533880" cy="11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45B3E4-875C-110E-362C-8EC5806BD6B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55934" y="3162256"/>
                  <a:ext cx="569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474C0D-09FD-387B-A64C-822A5D022003}"/>
                    </a:ext>
                  </a:extLst>
                </p14:cNvPr>
                <p14:cNvContentPartPr/>
                <p14:nvPr/>
              </p14:nvContentPartPr>
              <p14:xfrm>
                <a:off x="1282774" y="2921776"/>
                <a:ext cx="275040" cy="133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474C0D-09FD-387B-A64C-822A5D02200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64774" y="2903776"/>
                  <a:ext cx="310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373A8F-163A-1799-1649-F23F96CD38EE}"/>
                    </a:ext>
                  </a:extLst>
                </p14:cNvPr>
                <p14:cNvContentPartPr/>
                <p14:nvPr/>
              </p14:nvContentPartPr>
              <p14:xfrm>
                <a:off x="1595254" y="2975056"/>
                <a:ext cx="101160" cy="10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373A8F-163A-1799-1649-F23F96CD38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77254" y="2957056"/>
                  <a:ext cx="136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4A1C90-6311-599F-D0AE-97C344B1626E}"/>
                    </a:ext>
                  </a:extLst>
                </p14:cNvPr>
                <p14:cNvContentPartPr/>
                <p14:nvPr/>
              </p14:nvContentPartPr>
              <p14:xfrm>
                <a:off x="1742494" y="2942296"/>
                <a:ext cx="264960" cy="137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4A1C90-6311-599F-D0AE-97C344B1626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24854" y="2924296"/>
                  <a:ext cx="300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B42B1D-6D8B-F737-D4B9-AE475BC14CB9}"/>
                    </a:ext>
                  </a:extLst>
                </p14:cNvPr>
                <p14:cNvContentPartPr/>
                <p14:nvPr/>
              </p14:nvContentPartPr>
              <p14:xfrm>
                <a:off x="2000974" y="2841856"/>
                <a:ext cx="52200" cy="64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B42B1D-6D8B-F737-D4B9-AE475BC14CB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983334" y="2823856"/>
                  <a:ext cx="87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3B74C0-9185-FD82-7088-745A4B488DBD}"/>
                    </a:ext>
                  </a:extLst>
                </p14:cNvPr>
                <p14:cNvContentPartPr/>
                <p14:nvPr/>
              </p14:nvContentPartPr>
              <p14:xfrm>
                <a:off x="2291854" y="3036616"/>
                <a:ext cx="171720" cy="256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3B74C0-9185-FD82-7088-745A4B488DB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74214" y="3018616"/>
                  <a:ext cx="207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22583F-1D73-D864-CB8F-5C5EC3B48940}"/>
                    </a:ext>
                  </a:extLst>
                </p14:cNvPr>
                <p14:cNvContentPartPr/>
                <p14:nvPr/>
              </p14:nvContentPartPr>
              <p14:xfrm>
                <a:off x="2524414" y="3067576"/>
                <a:ext cx="253080" cy="149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22583F-1D73-D864-CB8F-5C5EC3B4894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06414" y="3049936"/>
                  <a:ext cx="288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6FE7E2-4C0F-1545-5E97-342D7528B0AD}"/>
                    </a:ext>
                  </a:extLst>
                </p14:cNvPr>
                <p14:cNvContentPartPr/>
                <p14:nvPr/>
              </p14:nvContentPartPr>
              <p14:xfrm>
                <a:off x="2283214" y="3285016"/>
                <a:ext cx="360720" cy="4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6FE7E2-4C0F-1545-5E97-342D7528B0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65214" y="3267016"/>
                  <a:ext cx="396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020663-A373-D6AB-0255-5696C8B05ACA}"/>
                    </a:ext>
                  </a:extLst>
                </p14:cNvPr>
                <p14:cNvContentPartPr/>
                <p14:nvPr/>
              </p14:nvContentPartPr>
              <p14:xfrm>
                <a:off x="2405974" y="3389776"/>
                <a:ext cx="153720" cy="2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020663-A373-D6AB-0255-5696C8B05AC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387974" y="3372136"/>
                  <a:ext cx="189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8C4F35-CE8D-9FD9-E114-85883B12E6BD}"/>
                    </a:ext>
                  </a:extLst>
                </p14:cNvPr>
                <p14:cNvContentPartPr/>
                <p14:nvPr/>
              </p14:nvContentPartPr>
              <p14:xfrm>
                <a:off x="2807734" y="3795136"/>
                <a:ext cx="560520" cy="13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8C4F35-CE8D-9FD9-E114-85883B12E6B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789734" y="3777136"/>
                  <a:ext cx="596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FA6AD7-0E4C-15B4-3C6D-785C409A69E2}"/>
                    </a:ext>
                  </a:extLst>
                </p14:cNvPr>
                <p14:cNvContentPartPr/>
                <p14:nvPr/>
              </p14:nvContentPartPr>
              <p14:xfrm>
                <a:off x="2788654" y="3810256"/>
                <a:ext cx="625680" cy="140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FA6AD7-0E4C-15B4-3C6D-785C409A69E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71014" y="3792616"/>
                  <a:ext cx="661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244701-7A52-466C-7469-3966A501080C}"/>
                    </a:ext>
                  </a:extLst>
                </p14:cNvPr>
                <p14:cNvContentPartPr/>
                <p14:nvPr/>
              </p14:nvContentPartPr>
              <p14:xfrm>
                <a:off x="2726734" y="3839776"/>
                <a:ext cx="338760" cy="133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244701-7A52-466C-7469-3966A50108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09094" y="3821776"/>
                  <a:ext cx="374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E3CC7134-254F-FD5D-9B80-3DB37910B836}"/>
                    </a:ext>
                  </a:extLst>
                </p14:cNvPr>
                <p14:cNvContentPartPr/>
                <p14:nvPr/>
              </p14:nvContentPartPr>
              <p14:xfrm>
                <a:off x="3358894" y="3452776"/>
                <a:ext cx="192960" cy="50040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E3CC7134-254F-FD5D-9B80-3DB37910B83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41254" y="3435136"/>
                  <a:ext cx="228600" cy="53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598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885EF9-A9EA-812D-408E-6606FE8BAB46}"/>
              </a:ext>
            </a:extLst>
          </p:cNvPr>
          <p:cNvSpPr txBox="1"/>
          <p:nvPr/>
        </p:nvSpPr>
        <p:spPr>
          <a:xfrm>
            <a:off x="306960" y="414724"/>
            <a:ext cx="116128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Website we use for fetching API</a:t>
            </a:r>
          </a:p>
          <a:p>
            <a:endParaRPr lang="en-IN" dirty="0"/>
          </a:p>
          <a:p>
            <a:r>
              <a:rPr lang="en-IN" dirty="0"/>
              <a:t>TMDB: </a:t>
            </a:r>
            <a:r>
              <a:rPr lang="en-IN" dirty="0">
                <a:hlinkClick r:id="rId2"/>
              </a:rPr>
              <a:t>https://www.themoviedb.org/</a:t>
            </a:r>
            <a:endParaRPr lang="en-IN" dirty="0"/>
          </a:p>
          <a:p>
            <a:endParaRPr lang="en-IN" dirty="0"/>
          </a:p>
          <a:p>
            <a:r>
              <a:rPr lang="en-IN" dirty="0"/>
              <a:t>TMDB API: </a:t>
            </a:r>
            <a:r>
              <a:rPr lang="en-IN" dirty="0">
                <a:hlinkClick r:id="rId3"/>
              </a:rPr>
              <a:t>https://developer.themoviedb.org/reference/movie-top-rated-list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Generate API Key after login and Paste in this link for JSON File</a:t>
            </a:r>
          </a:p>
          <a:p>
            <a:r>
              <a:rPr lang="en-IN" dirty="0">
                <a:hlinkClick r:id="rId4"/>
              </a:rPr>
              <a:t>https://api.themoviedb.org/3/movie/top_rated?Api_key=5afda766e740b8ae5403dde7733b5b35&amp;language=en-US&amp;page=1</a:t>
            </a:r>
            <a:endParaRPr lang="en-IN" dirty="0"/>
          </a:p>
          <a:p>
            <a:r>
              <a:rPr lang="en-IN" dirty="0"/>
              <a:t>https://api.themoviedb.org/3/movie/top_rated?api_key=5bc643f664c8c66e7edce11b77c7214e&amp;langage=en-US&amp;page=1</a:t>
            </a:r>
          </a:p>
          <a:p>
            <a:endParaRPr lang="en-IN" dirty="0"/>
          </a:p>
          <a:p>
            <a:r>
              <a:rPr lang="en-US" dirty="0"/>
              <a:t>Use tool for understand the JSON File: </a:t>
            </a:r>
            <a:r>
              <a:rPr lang="en-US" dirty="0">
                <a:hlinkClick r:id="rId5"/>
              </a:rPr>
              <a:t>https://jsonviewer.stack.hu/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https://api.themoviedb.org/3/movie/top_rated?language=en-US&amp;page=1"</a:t>
            </a:r>
          </a:p>
          <a:p>
            <a:r>
              <a:rPr lang="en-US" b="1" dirty="0"/>
              <a:t>Our objective: we want to create data set in python where row and column</a:t>
            </a:r>
          </a:p>
          <a:p>
            <a:r>
              <a:rPr lang="en-US" b="1" dirty="0"/>
              <a:t>8974 * 6</a:t>
            </a:r>
          </a:p>
          <a:p>
            <a:r>
              <a:rPr lang="en-US" b="1" dirty="0"/>
              <a:t>ID | Title | </a:t>
            </a:r>
            <a:r>
              <a:rPr lang="en-US" b="1" dirty="0" err="1"/>
              <a:t>Realised</a:t>
            </a:r>
            <a:r>
              <a:rPr lang="en-US" b="1" dirty="0"/>
              <a:t> Date | Overview | Popularity | Vote average</a:t>
            </a:r>
          </a:p>
          <a:p>
            <a:endParaRPr lang="en-IN" b="1" dirty="0"/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342153-8705-2DB5-2EEC-11CDF1B27140}"/>
              </a:ext>
            </a:extLst>
          </p:cNvPr>
          <p:cNvGrpSpPr/>
          <p:nvPr/>
        </p:nvGrpSpPr>
        <p:grpSpPr>
          <a:xfrm>
            <a:off x="119580" y="605340"/>
            <a:ext cx="910440" cy="1750320"/>
            <a:chOff x="119580" y="605340"/>
            <a:chExt cx="910440" cy="17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7F03A3-7FBF-A142-B147-1AF312A76491}"/>
                    </a:ext>
                  </a:extLst>
                </p14:cNvPr>
                <p14:cNvContentPartPr/>
                <p14:nvPr/>
              </p14:nvContentPartPr>
              <p14:xfrm>
                <a:off x="119580" y="605340"/>
                <a:ext cx="374760" cy="1750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7F03A3-7FBF-A142-B147-1AF312A764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940" y="587700"/>
                  <a:ext cx="410400" cy="17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5950D0-6497-3BC3-0558-527D778B58B8}"/>
                    </a:ext>
                  </a:extLst>
                </p14:cNvPr>
                <p14:cNvContentPartPr/>
                <p14:nvPr/>
              </p14:nvContentPartPr>
              <p14:xfrm>
                <a:off x="391020" y="1464300"/>
                <a:ext cx="554760" cy="3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5950D0-6497-3BC3-0558-527D778B58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380" y="1446660"/>
                  <a:ext cx="590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7228F61-1639-8009-C075-798E3E453CEC}"/>
                    </a:ext>
                  </a:extLst>
                </p14:cNvPr>
                <p14:cNvContentPartPr/>
                <p14:nvPr/>
              </p14:nvContentPartPr>
              <p14:xfrm>
                <a:off x="324420" y="1461420"/>
                <a:ext cx="705600" cy="28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7228F61-1639-8009-C075-798E3E453C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420" y="1443420"/>
                  <a:ext cx="7412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F12874-99B6-A2F8-4DAD-B180EE01B03E}"/>
                  </a:ext>
                </a:extLst>
              </p14:cNvPr>
              <p14:cNvContentPartPr/>
              <p14:nvPr/>
            </p14:nvContentPartPr>
            <p14:xfrm>
              <a:off x="4041420" y="13962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F12874-99B6-A2F8-4DAD-B180EE01B0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3420" y="13786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7CA2F39-CCB8-D59B-9A6B-C6E45CF6A54D}"/>
              </a:ext>
            </a:extLst>
          </p:cNvPr>
          <p:cNvGrpSpPr/>
          <p:nvPr/>
        </p:nvGrpSpPr>
        <p:grpSpPr>
          <a:xfrm>
            <a:off x="4767180" y="3987180"/>
            <a:ext cx="5094000" cy="393120"/>
            <a:chOff x="4767180" y="3987180"/>
            <a:chExt cx="509400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87501E-619F-2D7A-C0A7-1388F72DF7D8}"/>
                    </a:ext>
                  </a:extLst>
                </p14:cNvPr>
                <p14:cNvContentPartPr/>
                <p14:nvPr/>
              </p14:nvContentPartPr>
              <p14:xfrm>
                <a:off x="4767540" y="4050900"/>
                <a:ext cx="146520" cy="10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87501E-619F-2D7A-C0A7-1388F72DF7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9900" y="4033260"/>
                  <a:ext cx="182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1F4AD0-8A84-DA3C-25DE-E8EB3A3ACE7D}"/>
                    </a:ext>
                  </a:extLst>
                </p14:cNvPr>
                <p14:cNvContentPartPr/>
                <p14:nvPr/>
              </p14:nvContentPartPr>
              <p14:xfrm>
                <a:off x="4767180" y="4072140"/>
                <a:ext cx="227520" cy="13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1F4AD0-8A84-DA3C-25DE-E8EB3A3ACE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9540" y="4054140"/>
                  <a:ext cx="263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3FCFD7-D326-C4F1-DD3B-088FE8DA6F63}"/>
                    </a:ext>
                  </a:extLst>
                </p14:cNvPr>
                <p14:cNvContentPartPr/>
                <p14:nvPr/>
              </p14:nvContentPartPr>
              <p14:xfrm>
                <a:off x="4981740" y="4066020"/>
                <a:ext cx="91440" cy="6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3FCFD7-D326-C4F1-DD3B-088FE8DA6F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3740" y="4048020"/>
                  <a:ext cx="127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241834-D04C-436B-348C-035ABA299370}"/>
                    </a:ext>
                  </a:extLst>
                </p14:cNvPr>
                <p14:cNvContentPartPr/>
                <p14:nvPr/>
              </p14:nvContentPartPr>
              <p14:xfrm>
                <a:off x="5153460" y="4081860"/>
                <a:ext cx="10440" cy="89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241834-D04C-436B-348C-035ABA2993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5820" y="4064220"/>
                  <a:ext cx="46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D1AA25-D7A6-64BD-428A-90C9857BC943}"/>
                    </a:ext>
                  </a:extLst>
                </p14:cNvPr>
                <p14:cNvContentPartPr/>
                <p14:nvPr/>
              </p14:nvContentPartPr>
              <p14:xfrm>
                <a:off x="5153460" y="3987180"/>
                <a:ext cx="51120" cy="8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D1AA25-D7A6-64BD-428A-90C9857BC9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35820" y="3969540"/>
                  <a:ext cx="86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2FBC5D-9A9A-9EB2-998A-9FFF1965714D}"/>
                    </a:ext>
                  </a:extLst>
                </p14:cNvPr>
                <p14:cNvContentPartPr/>
                <p14:nvPr/>
              </p14:nvContentPartPr>
              <p14:xfrm>
                <a:off x="5199180" y="4172580"/>
                <a:ext cx="94680" cy="1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2FBC5D-9A9A-9EB2-998A-9FFF196571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1180" y="4154940"/>
                  <a:ext cx="130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4BB471-BF85-5178-8098-A127E628C53D}"/>
                    </a:ext>
                  </a:extLst>
                </p14:cNvPr>
                <p14:cNvContentPartPr/>
                <p14:nvPr/>
              </p14:nvContentPartPr>
              <p14:xfrm>
                <a:off x="5321940" y="4059900"/>
                <a:ext cx="22320" cy="14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4BB471-BF85-5178-8098-A127E628C5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3940" y="4041900"/>
                  <a:ext cx="57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122134-AEB3-E7D2-A1B5-1DDD8F808273}"/>
                    </a:ext>
                  </a:extLst>
                </p14:cNvPr>
                <p14:cNvContentPartPr/>
                <p14:nvPr/>
              </p14:nvContentPartPr>
              <p14:xfrm>
                <a:off x="5340300" y="4129020"/>
                <a:ext cx="130680" cy="74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122134-AEB3-E7D2-A1B5-1DDD8F8082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22300" y="4111020"/>
                  <a:ext cx="166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7D58CE-74BE-C812-C6EA-ED26D0EF83EB}"/>
                    </a:ext>
                  </a:extLst>
                </p14:cNvPr>
                <p14:cNvContentPartPr/>
                <p14:nvPr/>
              </p14:nvContentPartPr>
              <p14:xfrm>
                <a:off x="5456940" y="4134420"/>
                <a:ext cx="120960" cy="5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7D58CE-74BE-C812-C6EA-ED26D0EF83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9300" y="4116780"/>
                  <a:ext cx="156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C2B878-16DB-F582-B639-F5F7FE39A8BB}"/>
                    </a:ext>
                  </a:extLst>
                </p14:cNvPr>
                <p14:cNvContentPartPr/>
                <p14:nvPr/>
              </p14:nvContentPartPr>
              <p14:xfrm>
                <a:off x="5595180" y="4112460"/>
                <a:ext cx="114120" cy="26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C2B878-16DB-F582-B639-F5F7FE39A8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77180" y="4094460"/>
                  <a:ext cx="149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7DE762-8F34-3EF8-ED4B-A352B139277B}"/>
                    </a:ext>
                  </a:extLst>
                </p14:cNvPr>
                <p14:cNvContentPartPr/>
                <p14:nvPr/>
              </p14:nvContentPartPr>
              <p14:xfrm>
                <a:off x="5907300" y="4123980"/>
                <a:ext cx="70200" cy="1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7DE762-8F34-3EF8-ED4B-A352B13927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9660" y="4105980"/>
                  <a:ext cx="105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BA3D5B-AF78-1303-729B-5C02CDE679F6}"/>
                    </a:ext>
                  </a:extLst>
                </p14:cNvPr>
                <p14:cNvContentPartPr/>
                <p14:nvPr/>
              </p14:nvContentPartPr>
              <p14:xfrm>
                <a:off x="5872020" y="4183740"/>
                <a:ext cx="94680" cy="2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BA3D5B-AF78-1303-729B-5C02CDE679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4020" y="4166100"/>
                  <a:ext cx="130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215E61-DA51-220A-B87A-EEFBAE4D67FA}"/>
                    </a:ext>
                  </a:extLst>
                </p14:cNvPr>
                <p14:cNvContentPartPr/>
                <p14:nvPr/>
              </p14:nvContentPartPr>
              <p14:xfrm>
                <a:off x="6044820" y="4094460"/>
                <a:ext cx="46080" cy="8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215E61-DA51-220A-B87A-EEFBAE4D67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27180" y="4076460"/>
                  <a:ext cx="81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2F7CF6-CB49-91FE-C6DD-5A33F5649FA0}"/>
                    </a:ext>
                  </a:extLst>
                </p14:cNvPr>
                <p14:cNvContentPartPr/>
                <p14:nvPr/>
              </p14:nvContentPartPr>
              <p14:xfrm>
                <a:off x="6053100" y="4119300"/>
                <a:ext cx="2357640" cy="117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2F7CF6-CB49-91FE-C6DD-5A33F5649F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35100" y="4101660"/>
                  <a:ext cx="2393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88960F-DFC5-46D6-4C8E-421734C4C56E}"/>
                    </a:ext>
                  </a:extLst>
                </p14:cNvPr>
                <p14:cNvContentPartPr/>
                <p14:nvPr/>
              </p14:nvContentPartPr>
              <p14:xfrm>
                <a:off x="8433060" y="4093020"/>
                <a:ext cx="124560" cy="126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88960F-DFC5-46D6-4C8E-421734C4C5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15420" y="4075020"/>
                  <a:ext cx="160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F71C56-D2E1-4D3E-33C0-820F8278B379}"/>
                    </a:ext>
                  </a:extLst>
                </p14:cNvPr>
                <p14:cNvContentPartPr/>
                <p14:nvPr/>
              </p14:nvContentPartPr>
              <p14:xfrm>
                <a:off x="8502180" y="4083660"/>
                <a:ext cx="8280" cy="23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F71C56-D2E1-4D3E-33C0-820F8278B3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4540" y="4066020"/>
                  <a:ext cx="43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5F636E-CD43-991E-0F43-3069AF6C9D52}"/>
                    </a:ext>
                  </a:extLst>
                </p14:cNvPr>
                <p14:cNvContentPartPr/>
                <p14:nvPr/>
              </p14:nvContentPartPr>
              <p14:xfrm>
                <a:off x="8705580" y="4179780"/>
                <a:ext cx="1155600" cy="6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5F636E-CD43-991E-0F43-3069AF6C9D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7940" y="4162140"/>
                  <a:ext cx="119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22F2E9-CFC6-B2E6-73E5-0E25713A84F9}"/>
                    </a:ext>
                  </a:extLst>
                </p14:cNvPr>
                <p14:cNvContentPartPr/>
                <p14:nvPr/>
              </p14:nvContentPartPr>
              <p14:xfrm>
                <a:off x="8425500" y="4089420"/>
                <a:ext cx="183960" cy="13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22F2E9-CFC6-B2E6-73E5-0E25713A84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07500" y="4071780"/>
                  <a:ext cx="219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F339AE-955B-3227-D540-866B6DA4DE07}"/>
                    </a:ext>
                  </a:extLst>
                </p14:cNvPr>
                <p14:cNvContentPartPr/>
                <p14:nvPr/>
              </p14:nvContentPartPr>
              <p14:xfrm>
                <a:off x="8464740" y="4036140"/>
                <a:ext cx="63360" cy="344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F339AE-955B-3227-D540-866B6DA4DE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6740" y="4018140"/>
                  <a:ext cx="99000" cy="37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18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C1A618E-3437-DA01-70E0-9A5A24770FA0}"/>
                  </a:ext>
                </a:extLst>
              </p14:cNvPr>
              <p14:cNvContentPartPr/>
              <p14:nvPr/>
            </p14:nvContentPartPr>
            <p14:xfrm>
              <a:off x="1823494" y="1735576"/>
              <a:ext cx="2505600" cy="160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C1A618E-3437-DA01-70E0-9A5A24770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854" y="1717936"/>
                <a:ext cx="2541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98EF1F9-334E-C174-EBD8-2E45F8A595B7}"/>
                  </a:ext>
                </a:extLst>
              </p14:cNvPr>
              <p14:cNvContentPartPr/>
              <p14:nvPr/>
            </p14:nvContentPartPr>
            <p14:xfrm>
              <a:off x="402214" y="2158576"/>
              <a:ext cx="227160" cy="286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98EF1F9-334E-C174-EBD8-2E45F8A59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214" y="2140936"/>
                <a:ext cx="262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DFEFF1B-44ED-A980-551E-5CC40379AEAA}"/>
                  </a:ext>
                </a:extLst>
              </p14:cNvPr>
              <p14:cNvContentPartPr/>
              <p14:nvPr/>
            </p14:nvContentPartPr>
            <p14:xfrm>
              <a:off x="3086374" y="2413456"/>
              <a:ext cx="834840" cy="194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DFEFF1B-44ED-A980-551E-5CC40379AE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8374" y="2395456"/>
                <a:ext cx="870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44A4096-6D41-A4B6-E07D-90FDFE03C3E7}"/>
                  </a:ext>
                </a:extLst>
              </p14:cNvPr>
              <p14:cNvContentPartPr/>
              <p14:nvPr/>
            </p14:nvContentPartPr>
            <p14:xfrm>
              <a:off x="3780814" y="3405256"/>
              <a:ext cx="1378080" cy="3153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44A4096-6D41-A4B6-E07D-90FDFE03C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3174" y="3387256"/>
                <a:ext cx="1413720" cy="31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85104AB-641B-4CF1-3E6B-F35B162E65D4}"/>
              </a:ext>
            </a:extLst>
          </p:cNvPr>
          <p:cNvGrpSpPr/>
          <p:nvPr/>
        </p:nvGrpSpPr>
        <p:grpSpPr>
          <a:xfrm>
            <a:off x="216814" y="1249216"/>
            <a:ext cx="11985840" cy="5820120"/>
            <a:chOff x="216814" y="1249216"/>
            <a:chExt cx="11985840" cy="58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D38522-6E2F-863C-95E9-44762869EAFB}"/>
                    </a:ext>
                  </a:extLst>
                </p14:cNvPr>
                <p14:cNvContentPartPr/>
                <p14:nvPr/>
              </p14:nvContentPartPr>
              <p14:xfrm>
                <a:off x="4223974" y="1469176"/>
                <a:ext cx="143280" cy="308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D38522-6E2F-863C-95E9-44762869E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5974" y="1451536"/>
                  <a:ext cx="1789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CE3102-6036-21B0-7C33-A003F63FF485}"/>
                    </a:ext>
                  </a:extLst>
                </p14:cNvPr>
                <p14:cNvContentPartPr/>
                <p14:nvPr/>
              </p14:nvContentPartPr>
              <p14:xfrm>
                <a:off x="4438174" y="1431376"/>
                <a:ext cx="315360" cy="171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CE3102-6036-21B0-7C33-A003F63FF4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0534" y="1413376"/>
                  <a:ext cx="351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0640E8-0B0B-1C5F-CED3-E02335E8D085}"/>
                    </a:ext>
                  </a:extLst>
                </p14:cNvPr>
                <p14:cNvContentPartPr/>
                <p14:nvPr/>
              </p14:nvContentPartPr>
              <p14:xfrm>
                <a:off x="4821574" y="1486816"/>
                <a:ext cx="208440" cy="9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0640E8-0B0B-1C5F-CED3-E02335E8D0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3934" y="1468816"/>
                  <a:ext cx="244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3D401D-29AE-5EA6-152B-6018CE9E7277}"/>
                    </a:ext>
                  </a:extLst>
                </p14:cNvPr>
                <p14:cNvContentPartPr/>
                <p14:nvPr/>
              </p14:nvContentPartPr>
              <p14:xfrm>
                <a:off x="5056294" y="1521736"/>
                <a:ext cx="73080" cy="6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3D401D-29AE-5EA6-152B-6018CE9E72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8654" y="1504096"/>
                  <a:ext cx="108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41641C-6CF1-37B3-58F9-3BE0F11B09B2}"/>
                    </a:ext>
                  </a:extLst>
                </p14:cNvPr>
                <p14:cNvContentPartPr/>
                <p14:nvPr/>
              </p14:nvContentPartPr>
              <p14:xfrm>
                <a:off x="5346814" y="1486456"/>
                <a:ext cx="14760" cy="18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41641C-6CF1-37B3-58F9-3BE0F11B09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28814" y="1468816"/>
                  <a:ext cx="50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2EB1B0-B94A-7295-2497-344E9612A4E5}"/>
                    </a:ext>
                  </a:extLst>
                </p14:cNvPr>
                <p14:cNvContentPartPr/>
                <p14:nvPr/>
              </p14:nvContentPartPr>
              <p14:xfrm>
                <a:off x="5375254" y="1470256"/>
                <a:ext cx="100080" cy="8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2EB1B0-B94A-7295-2497-344E9612A4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7254" y="1452256"/>
                  <a:ext cx="135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86A3A9-4015-1D11-3938-A1E29E497A90}"/>
                    </a:ext>
                  </a:extLst>
                </p14:cNvPr>
                <p14:cNvContentPartPr/>
                <p14:nvPr/>
              </p14:nvContentPartPr>
              <p14:xfrm>
                <a:off x="5489734" y="1499416"/>
                <a:ext cx="125280" cy="9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86A3A9-4015-1D11-3938-A1E29E497A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1734" y="1481776"/>
                  <a:ext cx="160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141710-C645-D270-DFC7-C7CCF68DE585}"/>
                    </a:ext>
                  </a:extLst>
                </p14:cNvPr>
                <p14:cNvContentPartPr/>
                <p14:nvPr/>
              </p14:nvContentPartPr>
              <p14:xfrm>
                <a:off x="4937134" y="1666096"/>
                <a:ext cx="329040" cy="247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141710-C645-D270-DFC7-C7CCF68DE5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9494" y="1648456"/>
                  <a:ext cx="364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9E9E16-0223-B9D3-C790-2381A63CD3BF}"/>
                    </a:ext>
                  </a:extLst>
                </p14:cNvPr>
                <p14:cNvContentPartPr/>
                <p14:nvPr/>
              </p14:nvContentPartPr>
              <p14:xfrm>
                <a:off x="5846134" y="1414456"/>
                <a:ext cx="213840" cy="33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9E9E16-0223-B9D3-C790-2381A63CD3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28494" y="1396456"/>
                  <a:ext cx="2494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448D10-280D-3B59-A1C4-1C93A92FB40E}"/>
                    </a:ext>
                  </a:extLst>
                </p14:cNvPr>
                <p14:cNvContentPartPr/>
                <p14:nvPr/>
              </p14:nvContentPartPr>
              <p14:xfrm>
                <a:off x="5996254" y="1524256"/>
                <a:ext cx="148680" cy="43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448D10-280D-3B59-A1C4-1C93A92FB4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8254" y="1506616"/>
                  <a:ext cx="184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059CEA-54BC-8E0F-D4CE-2477CBE7786D}"/>
                    </a:ext>
                  </a:extLst>
                </p14:cNvPr>
                <p14:cNvContentPartPr/>
                <p14:nvPr/>
              </p14:nvContentPartPr>
              <p14:xfrm>
                <a:off x="6244294" y="1458376"/>
                <a:ext cx="122760" cy="23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059CEA-54BC-8E0F-D4CE-2477CBE778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26654" y="1440376"/>
                  <a:ext cx="158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326E6E-143B-E2AF-30D6-F14A0CD121E9}"/>
                    </a:ext>
                  </a:extLst>
                </p14:cNvPr>
                <p14:cNvContentPartPr/>
                <p14:nvPr/>
              </p14:nvContentPartPr>
              <p14:xfrm>
                <a:off x="6439414" y="1484296"/>
                <a:ext cx="235080" cy="9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326E6E-143B-E2AF-30D6-F14A0CD121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1414" y="1466656"/>
                  <a:ext cx="270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94E487-E115-B2AB-D409-F25DACEC080B}"/>
                    </a:ext>
                  </a:extLst>
                </p14:cNvPr>
                <p14:cNvContentPartPr/>
                <p14:nvPr/>
              </p14:nvContentPartPr>
              <p14:xfrm>
                <a:off x="5924974" y="1703896"/>
                <a:ext cx="252360" cy="216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94E487-E115-B2AB-D409-F25DACEC08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6974" y="1686256"/>
                  <a:ext cx="288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7EEF7C-83D2-F18E-7CB8-E9722EFC2837}"/>
                    </a:ext>
                  </a:extLst>
                </p14:cNvPr>
                <p14:cNvContentPartPr/>
                <p14:nvPr/>
              </p14:nvContentPartPr>
              <p14:xfrm>
                <a:off x="4078174" y="1980376"/>
                <a:ext cx="2495160" cy="7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7EEF7C-83D2-F18E-7CB8-E9722EFC28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60534" y="1962376"/>
                  <a:ext cx="2530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D0A7BB-106A-A305-15FD-0F8740B2A191}"/>
                    </a:ext>
                  </a:extLst>
                </p14:cNvPr>
                <p14:cNvContentPartPr/>
                <p14:nvPr/>
              </p14:nvContentPartPr>
              <p14:xfrm>
                <a:off x="4311454" y="2066776"/>
                <a:ext cx="114840" cy="100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D0A7BB-106A-A305-15FD-0F8740B2A1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3814" y="2049136"/>
                  <a:ext cx="15048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871FD3-5BAB-D398-8BA9-7D17CBEA03E0}"/>
                    </a:ext>
                  </a:extLst>
                </p14:cNvPr>
                <p14:cNvContentPartPr/>
                <p14:nvPr/>
              </p14:nvContentPartPr>
              <p14:xfrm>
                <a:off x="4416214" y="2333176"/>
                <a:ext cx="411840" cy="230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871FD3-5BAB-D398-8BA9-7D17CBEA03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98574" y="2315536"/>
                  <a:ext cx="447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605F81-9C56-E0FE-C0E0-C45A0F3CEC19}"/>
                    </a:ext>
                  </a:extLst>
                </p14:cNvPr>
                <p14:cNvContentPartPr/>
                <p14:nvPr/>
              </p14:nvContentPartPr>
              <p14:xfrm>
                <a:off x="4974574" y="2288896"/>
                <a:ext cx="235800" cy="25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605F81-9C56-E0FE-C0E0-C45A0F3CEC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56574" y="2270896"/>
                  <a:ext cx="271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470C47-5968-9AE3-46DE-01E619F29ABD}"/>
                    </a:ext>
                  </a:extLst>
                </p14:cNvPr>
                <p14:cNvContentPartPr/>
                <p14:nvPr/>
              </p14:nvContentPartPr>
              <p14:xfrm>
                <a:off x="5289574" y="2365936"/>
                <a:ext cx="293040" cy="141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470C47-5968-9AE3-46DE-01E619F29A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1934" y="2347936"/>
                  <a:ext cx="328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84FF3C-32BD-A21D-2359-F522B0E413D2}"/>
                    </a:ext>
                  </a:extLst>
                </p14:cNvPr>
                <p14:cNvContentPartPr/>
                <p14:nvPr/>
              </p14:nvContentPartPr>
              <p14:xfrm>
                <a:off x="5699974" y="2279536"/>
                <a:ext cx="35280" cy="231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84FF3C-32BD-A21D-2359-F522B0E413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81974" y="2261536"/>
                  <a:ext cx="70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A615A6-2C74-1C1C-49A8-8EDD08C6FEA3}"/>
                    </a:ext>
                  </a:extLst>
                </p14:cNvPr>
                <p14:cNvContentPartPr/>
                <p14:nvPr/>
              </p14:nvContentPartPr>
              <p14:xfrm>
                <a:off x="5727694" y="2329216"/>
                <a:ext cx="426960" cy="20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A615A6-2C74-1C1C-49A8-8EDD08C6FE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09694" y="2311576"/>
                  <a:ext cx="462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A9CFAE-6E9C-0F4E-9703-8141F8B1F1FA}"/>
                    </a:ext>
                  </a:extLst>
                </p14:cNvPr>
                <p14:cNvContentPartPr/>
                <p14:nvPr/>
              </p14:nvContentPartPr>
              <p14:xfrm>
                <a:off x="6097414" y="2368456"/>
                <a:ext cx="236160" cy="13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A9CFAE-6E9C-0F4E-9703-8141F8B1F1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9414" y="2350816"/>
                  <a:ext cx="27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BDDD8E-9DEA-7293-6AB2-619AA56DDC5A}"/>
                    </a:ext>
                  </a:extLst>
                </p14:cNvPr>
                <p14:cNvContentPartPr/>
                <p14:nvPr/>
              </p14:nvContentPartPr>
              <p14:xfrm>
                <a:off x="6262654" y="2256496"/>
                <a:ext cx="5040" cy="37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BDDD8E-9DEA-7293-6AB2-619AA56DDC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44654" y="2238856"/>
                  <a:ext cx="40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115A7A-0334-F8DE-52FF-8CDB676D5DD2}"/>
                    </a:ext>
                  </a:extLst>
                </p14:cNvPr>
                <p14:cNvContentPartPr/>
                <p14:nvPr/>
              </p14:nvContentPartPr>
              <p14:xfrm>
                <a:off x="6356254" y="2328136"/>
                <a:ext cx="138600" cy="220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115A7A-0334-F8DE-52FF-8CDB676D5D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8614" y="2310496"/>
                  <a:ext cx="174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A1523C-587E-2A75-394E-CF764A9ED58F}"/>
                    </a:ext>
                  </a:extLst>
                </p14:cNvPr>
                <p14:cNvContentPartPr/>
                <p14:nvPr/>
              </p14:nvContentPartPr>
              <p14:xfrm>
                <a:off x="6504934" y="2423176"/>
                <a:ext cx="106200" cy="8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A1523C-587E-2A75-394E-CF764A9ED5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87294" y="2405536"/>
                  <a:ext cx="141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D4DFCB-A9EB-FEC2-BEC7-E67D26F28C3A}"/>
                    </a:ext>
                  </a:extLst>
                </p14:cNvPr>
                <p14:cNvContentPartPr/>
                <p14:nvPr/>
              </p14:nvContentPartPr>
              <p14:xfrm>
                <a:off x="6635614" y="2345416"/>
                <a:ext cx="219240" cy="216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D4DFCB-A9EB-FEC2-BEC7-E67D26F28C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974" y="2327416"/>
                  <a:ext cx="254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CBD090-A1FC-B074-E27F-0FDEC3DC41E8}"/>
                    </a:ext>
                  </a:extLst>
                </p14:cNvPr>
                <p14:cNvContentPartPr/>
                <p14:nvPr/>
              </p14:nvContentPartPr>
              <p14:xfrm>
                <a:off x="6809134" y="2432176"/>
                <a:ext cx="111960" cy="28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CBD090-A1FC-B074-E27F-0FDEC3DC41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91494" y="2414536"/>
                  <a:ext cx="147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E4194D-2296-72E0-2055-9BC1F5EF7CB4}"/>
                    </a:ext>
                  </a:extLst>
                </p14:cNvPr>
                <p14:cNvContentPartPr/>
                <p14:nvPr/>
              </p14:nvContentPartPr>
              <p14:xfrm>
                <a:off x="7057174" y="2377096"/>
                <a:ext cx="266040" cy="140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E4194D-2296-72E0-2055-9BC1F5EF7C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9534" y="2359456"/>
                  <a:ext cx="301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AA4CE3-75CD-CA44-1E35-16A2718AC57E}"/>
                    </a:ext>
                  </a:extLst>
                </p14:cNvPr>
                <p14:cNvContentPartPr/>
                <p14:nvPr/>
              </p14:nvContentPartPr>
              <p14:xfrm>
                <a:off x="7386934" y="2369536"/>
                <a:ext cx="11520" cy="18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AA4CE3-75CD-CA44-1E35-16A2718AC5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68934" y="2351896"/>
                  <a:ext cx="47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4D4DD8-3C23-1104-51F0-B8230F238C90}"/>
                    </a:ext>
                  </a:extLst>
                </p14:cNvPr>
                <p14:cNvContentPartPr/>
                <p14:nvPr/>
              </p14:nvContentPartPr>
              <p14:xfrm>
                <a:off x="7318894" y="2345776"/>
                <a:ext cx="261000" cy="66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4D4DD8-3C23-1104-51F0-B8230F238C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00894" y="2327776"/>
                  <a:ext cx="296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CE71FD-7FB3-B883-2785-D9F7A090086E}"/>
                    </a:ext>
                  </a:extLst>
                </p14:cNvPr>
                <p14:cNvContentPartPr/>
                <p14:nvPr/>
              </p14:nvContentPartPr>
              <p14:xfrm>
                <a:off x="7589974" y="2370256"/>
                <a:ext cx="239760" cy="182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CE71FD-7FB3-B883-2785-D9F7A09008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1974" y="2352616"/>
                  <a:ext cx="275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D93D32-3AF6-20BB-79AD-55FEE4ED917D}"/>
                    </a:ext>
                  </a:extLst>
                </p14:cNvPr>
                <p14:cNvContentPartPr/>
                <p14:nvPr/>
              </p14:nvContentPartPr>
              <p14:xfrm>
                <a:off x="7817854" y="2393656"/>
                <a:ext cx="288720" cy="108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D93D32-3AF6-20BB-79AD-55FEE4ED91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00214" y="2376016"/>
                  <a:ext cx="324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A78B5A-6039-2C3E-5C91-BBCF485766FD}"/>
                    </a:ext>
                  </a:extLst>
                </p14:cNvPr>
                <p14:cNvContentPartPr/>
                <p14:nvPr/>
              </p14:nvContentPartPr>
              <p14:xfrm>
                <a:off x="8094694" y="2286016"/>
                <a:ext cx="293760" cy="27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A78B5A-6039-2C3E-5C91-BBCF485766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76694" y="2268376"/>
                  <a:ext cx="3294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FE23C3-65FA-6650-FE4A-3C5C9E662EA0}"/>
                    </a:ext>
                  </a:extLst>
                </p14:cNvPr>
                <p14:cNvContentPartPr/>
                <p14:nvPr/>
              </p14:nvContentPartPr>
              <p14:xfrm>
                <a:off x="8539654" y="2486176"/>
                <a:ext cx="228960" cy="2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FE23C3-65FA-6650-FE4A-3C5C9E662E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1654" y="2468176"/>
                  <a:ext cx="264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433F9B-4F37-D1E6-BC33-8FCDA11226BC}"/>
                    </a:ext>
                  </a:extLst>
                </p14:cNvPr>
                <p14:cNvContentPartPr/>
                <p14:nvPr/>
              </p14:nvContentPartPr>
              <p14:xfrm>
                <a:off x="8826214" y="2356576"/>
                <a:ext cx="41760" cy="21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433F9B-4F37-D1E6-BC33-8FCDA11226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08574" y="2338576"/>
                  <a:ext cx="77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2912A1-80BA-3079-5D34-44B6FDF915BA}"/>
                    </a:ext>
                  </a:extLst>
                </p14:cNvPr>
                <p14:cNvContentPartPr/>
                <p14:nvPr/>
              </p14:nvContentPartPr>
              <p14:xfrm>
                <a:off x="8830174" y="2305816"/>
                <a:ext cx="137880" cy="12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2912A1-80BA-3079-5D34-44B6FDF915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534" y="2288176"/>
                  <a:ext cx="173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BCEC1A7-01DC-9FD0-EB8E-826DDCB7AD81}"/>
                    </a:ext>
                  </a:extLst>
                </p14:cNvPr>
                <p14:cNvContentPartPr/>
                <p14:nvPr/>
              </p14:nvContentPartPr>
              <p14:xfrm>
                <a:off x="8886694" y="2266216"/>
                <a:ext cx="161280" cy="259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BCEC1A7-01DC-9FD0-EB8E-826DDCB7AD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68694" y="2248576"/>
                  <a:ext cx="196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AEF4CF-F7B6-6A67-2B5A-C1BCC07A7D35}"/>
                    </a:ext>
                  </a:extLst>
                </p14:cNvPr>
                <p14:cNvContentPartPr/>
                <p14:nvPr/>
              </p14:nvContentPartPr>
              <p14:xfrm>
                <a:off x="9067054" y="2368456"/>
                <a:ext cx="432360" cy="21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AEF4CF-F7B6-6A67-2B5A-C1BCC07A7D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49414" y="2350816"/>
                  <a:ext cx="468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7B29B4-D41C-F50D-C175-9E2707A0F839}"/>
                    </a:ext>
                  </a:extLst>
                </p14:cNvPr>
                <p14:cNvContentPartPr/>
                <p14:nvPr/>
              </p14:nvContentPartPr>
              <p14:xfrm>
                <a:off x="9438214" y="2355496"/>
                <a:ext cx="135000" cy="199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7B29B4-D41C-F50D-C175-9E2707A0F8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20214" y="2337496"/>
                  <a:ext cx="170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0E8767-F12F-968B-6779-475B6488450B}"/>
                    </a:ext>
                  </a:extLst>
                </p14:cNvPr>
                <p14:cNvContentPartPr/>
                <p14:nvPr/>
              </p14:nvContentPartPr>
              <p14:xfrm>
                <a:off x="9627214" y="2422816"/>
                <a:ext cx="25200" cy="10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0E8767-F12F-968B-6779-475B648845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09214" y="2404816"/>
                  <a:ext cx="60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831404-0EFB-F5A6-DB0C-8EE05A6343C3}"/>
                    </a:ext>
                  </a:extLst>
                </p14:cNvPr>
                <p14:cNvContentPartPr/>
                <p14:nvPr/>
              </p14:nvContentPartPr>
              <p14:xfrm>
                <a:off x="9784174" y="2398696"/>
                <a:ext cx="252720" cy="176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831404-0EFB-F5A6-DB0C-8EE05A6343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66534" y="2380696"/>
                  <a:ext cx="288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6E3E93-75EB-3E46-0621-6BA89B105F36}"/>
                    </a:ext>
                  </a:extLst>
                </p14:cNvPr>
                <p14:cNvContentPartPr/>
                <p14:nvPr/>
              </p14:nvContentPartPr>
              <p14:xfrm>
                <a:off x="9976414" y="2460616"/>
                <a:ext cx="88200" cy="29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6E3E93-75EB-3E46-0621-6BA89B105F3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58414" y="2442616"/>
                  <a:ext cx="123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DD6179-4836-C19F-7C28-81B6F5427325}"/>
                    </a:ext>
                  </a:extLst>
                </p14:cNvPr>
                <p14:cNvContentPartPr/>
                <p14:nvPr/>
              </p14:nvContentPartPr>
              <p14:xfrm>
                <a:off x="10155694" y="2426776"/>
                <a:ext cx="116640" cy="11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DD6179-4836-C19F-7C28-81B6F54273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38054" y="2409136"/>
                  <a:ext cx="152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7A89DC-9C71-0322-FCBB-2352C8FAF123}"/>
                    </a:ext>
                  </a:extLst>
                </p14:cNvPr>
                <p14:cNvContentPartPr/>
                <p14:nvPr/>
              </p14:nvContentPartPr>
              <p14:xfrm>
                <a:off x="1178734" y="1875616"/>
                <a:ext cx="385920" cy="550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7A89DC-9C71-0322-FCBB-2352C8FAF1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1094" y="1857976"/>
                  <a:ext cx="4215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C0CD6AB-8376-9A57-36CF-62130121A382}"/>
                    </a:ext>
                  </a:extLst>
                </p14:cNvPr>
                <p14:cNvContentPartPr/>
                <p14:nvPr/>
              </p14:nvContentPartPr>
              <p14:xfrm>
                <a:off x="1131214" y="2465656"/>
                <a:ext cx="186840" cy="221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C0CD6AB-8376-9A57-36CF-62130121A3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3574" y="2448016"/>
                  <a:ext cx="222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1B2BE3-28F9-852D-36F4-BB3F1A993DE6}"/>
                    </a:ext>
                  </a:extLst>
                </p14:cNvPr>
                <p14:cNvContentPartPr/>
                <p14:nvPr/>
              </p14:nvContentPartPr>
              <p14:xfrm>
                <a:off x="1263694" y="2429656"/>
                <a:ext cx="43920" cy="25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1B2BE3-28F9-852D-36F4-BB3F1A993D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45694" y="2411656"/>
                  <a:ext cx="79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838936-8294-E49B-5A4C-5A2997391D42}"/>
                    </a:ext>
                  </a:extLst>
                </p14:cNvPr>
                <p14:cNvContentPartPr/>
                <p14:nvPr/>
              </p14:nvContentPartPr>
              <p14:xfrm>
                <a:off x="1113214" y="2513536"/>
                <a:ext cx="393840" cy="14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838936-8294-E49B-5A4C-5A2997391D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5214" y="2495896"/>
                  <a:ext cx="429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6B1731-3A53-FA26-54D4-36E98FC68895}"/>
                    </a:ext>
                  </a:extLst>
                </p14:cNvPr>
                <p14:cNvContentPartPr/>
                <p14:nvPr/>
              </p14:nvContentPartPr>
              <p14:xfrm>
                <a:off x="1647814" y="2502016"/>
                <a:ext cx="216000" cy="122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6B1731-3A53-FA26-54D4-36E98FC688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30174" y="2484016"/>
                  <a:ext cx="251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2F6D07-4660-6318-5DAC-AF81679D28E3}"/>
                    </a:ext>
                  </a:extLst>
                </p14:cNvPr>
                <p14:cNvContentPartPr/>
                <p14:nvPr/>
              </p14:nvContentPartPr>
              <p14:xfrm>
                <a:off x="2012854" y="2397976"/>
                <a:ext cx="344520" cy="214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2F6D07-4660-6318-5DAC-AF81679D28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94854" y="2379976"/>
                  <a:ext cx="380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FBCC74-B285-49CD-7CB2-0B3FEBFCF79C}"/>
                    </a:ext>
                  </a:extLst>
                </p14:cNvPr>
                <p14:cNvContentPartPr/>
                <p14:nvPr/>
              </p14:nvContentPartPr>
              <p14:xfrm>
                <a:off x="2416054" y="2465656"/>
                <a:ext cx="118800" cy="128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FBCC74-B285-49CD-7CB2-0B3FEBFCF79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98414" y="2448016"/>
                  <a:ext cx="154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441BD0-AAB5-780A-D340-6A81D7215F51}"/>
                    </a:ext>
                  </a:extLst>
                </p14:cNvPr>
                <p14:cNvContentPartPr/>
                <p14:nvPr/>
              </p14:nvContentPartPr>
              <p14:xfrm>
                <a:off x="2603254" y="2464576"/>
                <a:ext cx="164160" cy="111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441BD0-AAB5-780A-D340-6A81D7215F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85614" y="2446936"/>
                  <a:ext cx="199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30B62CF-E076-C251-D9CF-32FCAE71052C}"/>
                    </a:ext>
                  </a:extLst>
                </p14:cNvPr>
                <p14:cNvContentPartPr/>
                <p14:nvPr/>
              </p14:nvContentPartPr>
              <p14:xfrm>
                <a:off x="10079374" y="1567096"/>
                <a:ext cx="258840" cy="18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30B62CF-E076-C251-D9CF-32FCAE7105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61374" y="1549096"/>
                  <a:ext cx="294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AAF749-F583-EF03-6C62-F51563FF8587}"/>
                    </a:ext>
                  </a:extLst>
                </p14:cNvPr>
                <p14:cNvContentPartPr/>
                <p14:nvPr/>
              </p14:nvContentPartPr>
              <p14:xfrm>
                <a:off x="10356934" y="1593736"/>
                <a:ext cx="249480" cy="20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AAF749-F583-EF03-6C62-F51563FF85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38934" y="1576096"/>
                  <a:ext cx="2851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72319C-58EE-52F3-261C-709824424808}"/>
                    </a:ext>
                  </a:extLst>
                </p14:cNvPr>
                <p14:cNvContentPartPr/>
                <p14:nvPr/>
              </p14:nvContentPartPr>
              <p14:xfrm>
                <a:off x="10673014" y="1689856"/>
                <a:ext cx="93960" cy="137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72319C-58EE-52F3-261C-7098244248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55014" y="1672216"/>
                  <a:ext cx="129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31C888-4CB2-F81B-3828-78821C5A468C}"/>
                    </a:ext>
                  </a:extLst>
                </p14:cNvPr>
                <p14:cNvContentPartPr/>
                <p14:nvPr/>
              </p14:nvContentPartPr>
              <p14:xfrm>
                <a:off x="10863814" y="1697416"/>
                <a:ext cx="106920" cy="12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31C888-4CB2-F81B-3828-78821C5A46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45814" y="1679776"/>
                  <a:ext cx="142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ACFA57-D0B9-5B16-7866-C15F4CE278D0}"/>
                    </a:ext>
                  </a:extLst>
                </p14:cNvPr>
                <p14:cNvContentPartPr/>
                <p14:nvPr/>
              </p14:nvContentPartPr>
              <p14:xfrm>
                <a:off x="11224534" y="1599496"/>
                <a:ext cx="345600" cy="268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ACFA57-D0B9-5B16-7866-C15F4CE278D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06534" y="1581496"/>
                  <a:ext cx="381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C7303D-A4DB-FE92-097A-BA7444172973}"/>
                    </a:ext>
                  </a:extLst>
                </p14:cNvPr>
                <p14:cNvContentPartPr/>
                <p14:nvPr/>
              </p14:nvContentPartPr>
              <p14:xfrm>
                <a:off x="11791894" y="1651696"/>
                <a:ext cx="35640" cy="194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C7303D-A4DB-FE92-097A-BA74441729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73894" y="1633696"/>
                  <a:ext cx="71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D8242E-E551-15E8-918C-6EA7E06CC6E4}"/>
                    </a:ext>
                  </a:extLst>
                </p14:cNvPr>
                <p14:cNvContentPartPr/>
                <p14:nvPr/>
              </p14:nvContentPartPr>
              <p14:xfrm>
                <a:off x="11696854" y="1663576"/>
                <a:ext cx="321120" cy="118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D8242E-E551-15E8-918C-6EA7E06CC6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78854" y="1645576"/>
                  <a:ext cx="356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4BF005-3EA7-9862-21FF-4D283828EBF1}"/>
                    </a:ext>
                  </a:extLst>
                </p14:cNvPr>
                <p14:cNvContentPartPr/>
                <p14:nvPr/>
              </p14:nvContentPartPr>
              <p14:xfrm>
                <a:off x="12081334" y="1659976"/>
                <a:ext cx="12132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4BF005-3EA7-9862-21FF-4D283828EB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063334" y="1642336"/>
                  <a:ext cx="156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F3FB1-E8B6-4FE4-0BFA-7E632340AB2A}"/>
                    </a:ext>
                  </a:extLst>
                </p14:cNvPr>
                <p14:cNvContentPartPr/>
                <p14:nvPr/>
              </p14:nvContentPartPr>
              <p14:xfrm>
                <a:off x="11170894" y="1976416"/>
                <a:ext cx="692280" cy="24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F3FB1-E8B6-4FE4-0BFA-7E632340AB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52894" y="1958416"/>
                  <a:ext cx="727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D9B1AC7-31A7-40AB-8ABC-BF869CF587C8}"/>
                    </a:ext>
                  </a:extLst>
                </p14:cNvPr>
                <p14:cNvContentPartPr/>
                <p14:nvPr/>
              </p14:nvContentPartPr>
              <p14:xfrm>
                <a:off x="216814" y="3087016"/>
                <a:ext cx="294120" cy="211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9B1AC7-31A7-40AB-8ABC-BF869CF587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9174" y="3069376"/>
                  <a:ext cx="329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D3AD9C0-F16F-2ECE-4E19-5C5C1698A037}"/>
                    </a:ext>
                  </a:extLst>
                </p14:cNvPr>
                <p14:cNvContentPartPr/>
                <p14:nvPr/>
              </p14:nvContentPartPr>
              <p14:xfrm>
                <a:off x="650614" y="3165496"/>
                <a:ext cx="99000" cy="165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D3AD9C0-F16F-2ECE-4E19-5C5C1698A0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2974" y="3147496"/>
                  <a:ext cx="13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6F73DA7-3ED5-6310-8417-0776FA739C24}"/>
                    </a:ext>
                  </a:extLst>
                </p14:cNvPr>
                <p14:cNvContentPartPr/>
                <p14:nvPr/>
              </p14:nvContentPartPr>
              <p14:xfrm>
                <a:off x="644494" y="3178456"/>
                <a:ext cx="297000" cy="240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6F73DA7-3ED5-6310-8417-0776FA739C2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6494" y="3160816"/>
                  <a:ext cx="332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D58892-E2D1-AE0A-7423-979AC6048E0B}"/>
                    </a:ext>
                  </a:extLst>
                </p14:cNvPr>
                <p14:cNvContentPartPr/>
                <p14:nvPr/>
              </p14:nvContentPartPr>
              <p14:xfrm>
                <a:off x="996574" y="3219856"/>
                <a:ext cx="220680" cy="10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D58892-E2D1-AE0A-7423-979AC6048E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8934" y="3201856"/>
                  <a:ext cx="25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373E4B-575D-AB69-2B83-F2A6D0AA8E97}"/>
                    </a:ext>
                  </a:extLst>
                </p14:cNvPr>
                <p14:cNvContentPartPr/>
                <p14:nvPr/>
              </p14:nvContentPartPr>
              <p14:xfrm>
                <a:off x="1256134" y="3213736"/>
                <a:ext cx="450360" cy="128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373E4B-575D-AB69-2B83-F2A6D0AA8E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38494" y="3196096"/>
                  <a:ext cx="48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2A872B-EFAD-9E22-C7B0-BEE1DA5D2CCF}"/>
                    </a:ext>
                  </a:extLst>
                </p14:cNvPr>
                <p14:cNvContentPartPr/>
                <p14:nvPr/>
              </p14:nvContentPartPr>
              <p14:xfrm>
                <a:off x="1916014" y="3205456"/>
                <a:ext cx="491400" cy="169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12A872B-EFAD-9E22-C7B0-BEE1DA5D2C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98374" y="3187816"/>
                  <a:ext cx="527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57715E-94F8-A907-D2EC-6D2AA2F27B6D}"/>
                    </a:ext>
                  </a:extLst>
                </p14:cNvPr>
                <p14:cNvContentPartPr/>
                <p14:nvPr/>
              </p14:nvContentPartPr>
              <p14:xfrm>
                <a:off x="2605414" y="3254056"/>
                <a:ext cx="219960" cy="20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57715E-94F8-A907-D2EC-6D2AA2F27B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87774" y="3236056"/>
                  <a:ext cx="255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1DFF59-A7D1-F984-787C-E9A4171D4730}"/>
                    </a:ext>
                  </a:extLst>
                </p14:cNvPr>
                <p14:cNvContentPartPr/>
                <p14:nvPr/>
              </p14:nvContentPartPr>
              <p14:xfrm>
                <a:off x="2622694" y="3319936"/>
                <a:ext cx="239760" cy="50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1DFF59-A7D1-F984-787C-E9A4171D473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04694" y="3302296"/>
                  <a:ext cx="275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07A091-2005-78ED-9ABE-ADD68EA144B5}"/>
                    </a:ext>
                  </a:extLst>
                </p14:cNvPr>
                <p14:cNvContentPartPr/>
                <p14:nvPr/>
              </p14:nvContentPartPr>
              <p14:xfrm>
                <a:off x="2994214" y="3285736"/>
                <a:ext cx="57240" cy="268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07A091-2005-78ED-9ABE-ADD68EA144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76574" y="3268096"/>
                  <a:ext cx="92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E7E45B-850F-D17E-2AAC-6E9404F1FEC3}"/>
                    </a:ext>
                  </a:extLst>
                </p14:cNvPr>
                <p14:cNvContentPartPr/>
                <p14:nvPr/>
              </p14:nvContentPartPr>
              <p14:xfrm>
                <a:off x="2960374" y="3274936"/>
                <a:ext cx="222840" cy="138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E7E45B-850F-D17E-2AAC-6E9404F1FE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42374" y="3257296"/>
                  <a:ext cx="258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7D2BBE-47EB-888A-DECC-B82815DDBDE2}"/>
                    </a:ext>
                  </a:extLst>
                </p14:cNvPr>
                <p14:cNvContentPartPr/>
                <p14:nvPr/>
              </p14:nvContentPartPr>
              <p14:xfrm>
                <a:off x="3258814" y="3295816"/>
                <a:ext cx="84600" cy="230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7D2BBE-47EB-888A-DECC-B82815DDBD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40814" y="3278176"/>
                  <a:ext cx="120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1E76C7-4427-7EDD-AD79-2AE12E0C9881}"/>
                    </a:ext>
                  </a:extLst>
                </p14:cNvPr>
                <p14:cNvContentPartPr/>
                <p14:nvPr/>
              </p14:nvContentPartPr>
              <p14:xfrm>
                <a:off x="3209134" y="3563296"/>
                <a:ext cx="96120" cy="20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1E76C7-4427-7EDD-AD79-2AE12E0C98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91134" y="3545296"/>
                  <a:ext cx="131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EDC3F3-1D25-5040-D06E-160E2D3DE7CE}"/>
                    </a:ext>
                  </a:extLst>
                </p14:cNvPr>
                <p14:cNvContentPartPr/>
                <p14:nvPr/>
              </p14:nvContentPartPr>
              <p14:xfrm>
                <a:off x="3492454" y="3381856"/>
                <a:ext cx="282240" cy="146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EDC3F3-1D25-5040-D06E-160E2D3DE7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74814" y="3364216"/>
                  <a:ext cx="317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8629FF-B351-BBAD-5E51-B98B10FB1E4C}"/>
                    </a:ext>
                  </a:extLst>
                </p14:cNvPr>
                <p14:cNvContentPartPr/>
                <p14:nvPr/>
              </p14:nvContentPartPr>
              <p14:xfrm>
                <a:off x="3906454" y="3360616"/>
                <a:ext cx="67680" cy="190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8629FF-B351-BBAD-5E51-B98B10FB1E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88454" y="3342616"/>
                  <a:ext cx="103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BC5A7F-A1FF-F37B-9035-DDE3F62C0897}"/>
                    </a:ext>
                  </a:extLst>
                </p14:cNvPr>
                <p14:cNvContentPartPr/>
                <p14:nvPr/>
              </p14:nvContentPartPr>
              <p14:xfrm>
                <a:off x="3916534" y="3417136"/>
                <a:ext cx="133560" cy="125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BC5A7F-A1FF-F37B-9035-DDE3F62C08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98534" y="3399136"/>
                  <a:ext cx="169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CE30E7-CF40-A64B-7AEE-0A56FDCD41CD}"/>
                    </a:ext>
                  </a:extLst>
                </p14:cNvPr>
                <p14:cNvContentPartPr/>
                <p14:nvPr/>
              </p14:nvContentPartPr>
              <p14:xfrm>
                <a:off x="4065934" y="3435856"/>
                <a:ext cx="115560" cy="86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CE30E7-CF40-A64B-7AEE-0A56FDCD41C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8294" y="3417856"/>
                  <a:ext cx="151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85A4A3-FBA2-3886-FC19-BBFF1401310A}"/>
                    </a:ext>
                  </a:extLst>
                </p14:cNvPr>
                <p14:cNvContentPartPr/>
                <p14:nvPr/>
              </p14:nvContentPartPr>
              <p14:xfrm>
                <a:off x="4191214" y="3390496"/>
                <a:ext cx="251280" cy="456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85A4A3-FBA2-3886-FC19-BBFF140131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73214" y="3372856"/>
                  <a:ext cx="2869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F82C8E-71EC-FE40-57DA-2559BDC593B6}"/>
                    </a:ext>
                  </a:extLst>
                </p14:cNvPr>
                <p14:cNvContentPartPr/>
                <p14:nvPr/>
              </p14:nvContentPartPr>
              <p14:xfrm>
                <a:off x="4430614" y="3453496"/>
                <a:ext cx="158760" cy="153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F82C8E-71EC-FE40-57DA-2559BDC593B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12974" y="3435856"/>
                  <a:ext cx="194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58357E4-9EC8-55AC-F6A5-6D11BA48DDCE}"/>
                    </a:ext>
                  </a:extLst>
                </p14:cNvPr>
                <p14:cNvContentPartPr/>
                <p14:nvPr/>
              </p14:nvContentPartPr>
              <p14:xfrm>
                <a:off x="3278614" y="3638896"/>
                <a:ext cx="516960" cy="72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58357E4-9EC8-55AC-F6A5-6D11BA48DD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60974" y="3620896"/>
                  <a:ext cx="552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7F4F772-D9FA-D4AD-53F0-8C4B83854A90}"/>
                    </a:ext>
                  </a:extLst>
                </p14:cNvPr>
                <p14:cNvContentPartPr/>
                <p14:nvPr/>
              </p14:nvContentPartPr>
              <p14:xfrm>
                <a:off x="3305614" y="3752296"/>
                <a:ext cx="410040" cy="51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7F4F772-D9FA-D4AD-53F0-8C4B8385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87614" y="3734296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A6D5BE-D313-054C-B924-AFE6ED6E1CE0}"/>
                    </a:ext>
                  </a:extLst>
                </p14:cNvPr>
                <p14:cNvContentPartPr/>
                <p14:nvPr/>
              </p14:nvContentPartPr>
              <p14:xfrm>
                <a:off x="4415494" y="2737096"/>
                <a:ext cx="407520" cy="14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A6D5BE-D313-054C-B924-AFE6ED6E1C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97494" y="2719096"/>
                  <a:ext cx="443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246D43-8EE6-8C47-50D6-6797BF8AA3F9}"/>
                    </a:ext>
                  </a:extLst>
                </p14:cNvPr>
                <p14:cNvContentPartPr/>
                <p14:nvPr/>
              </p14:nvContentPartPr>
              <p14:xfrm>
                <a:off x="5064934" y="2732776"/>
                <a:ext cx="413640" cy="151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246D43-8EE6-8C47-50D6-6797BF8AA3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47294" y="2714776"/>
                  <a:ext cx="449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5930F1-ED17-0E30-B1D5-6C3E6793BD0A}"/>
                    </a:ext>
                  </a:extLst>
                </p14:cNvPr>
                <p14:cNvContentPartPr/>
                <p14:nvPr/>
              </p14:nvContentPartPr>
              <p14:xfrm>
                <a:off x="5548774" y="2755816"/>
                <a:ext cx="141480" cy="104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5930F1-ED17-0E30-B1D5-6C3E6793BD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31134" y="2738176"/>
                  <a:ext cx="177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3DF1B6-7BB5-5C39-B9B3-A4434F10D740}"/>
                    </a:ext>
                  </a:extLst>
                </p14:cNvPr>
                <p14:cNvContentPartPr/>
                <p14:nvPr/>
              </p14:nvContentPartPr>
              <p14:xfrm>
                <a:off x="5740654" y="2705416"/>
                <a:ext cx="143640" cy="21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3DF1B6-7BB5-5C39-B9B3-A4434F10D7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22654" y="2687416"/>
                  <a:ext cx="179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AEFC51E-C099-B5DD-8F3E-8F0DE03E9AC6}"/>
                    </a:ext>
                  </a:extLst>
                </p14:cNvPr>
                <p14:cNvContentPartPr/>
                <p14:nvPr/>
              </p14:nvContentPartPr>
              <p14:xfrm>
                <a:off x="4319014" y="2828176"/>
                <a:ext cx="42120" cy="341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AEFC51E-C099-B5DD-8F3E-8F0DE03E9A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01374" y="2810536"/>
                  <a:ext cx="77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13259F-D1D0-58EF-FA4F-88FC854604DF}"/>
                    </a:ext>
                  </a:extLst>
                </p14:cNvPr>
                <p14:cNvContentPartPr/>
                <p14:nvPr/>
              </p14:nvContentPartPr>
              <p14:xfrm>
                <a:off x="4343494" y="2982616"/>
                <a:ext cx="421920" cy="152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13259F-D1D0-58EF-FA4F-88FC854604D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25854" y="2964616"/>
                  <a:ext cx="45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08FECC-F893-309F-215C-DAA7D8D0338F}"/>
                    </a:ext>
                  </a:extLst>
                </p14:cNvPr>
                <p14:cNvContentPartPr/>
                <p14:nvPr/>
              </p14:nvContentPartPr>
              <p14:xfrm>
                <a:off x="4658494" y="2961016"/>
                <a:ext cx="104400" cy="225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08FECC-F893-309F-215C-DAA7D8D033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40854" y="2943376"/>
                  <a:ext cx="140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0470CC-7ECC-49E1-FA0F-D8364664D4B2}"/>
                    </a:ext>
                  </a:extLst>
                </p14:cNvPr>
                <p14:cNvContentPartPr/>
                <p14:nvPr/>
              </p14:nvContentPartPr>
              <p14:xfrm>
                <a:off x="4707454" y="2912416"/>
                <a:ext cx="127800" cy="285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0470CC-7ECC-49E1-FA0F-D8364664D4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89814" y="2894776"/>
                  <a:ext cx="163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49940F-0C85-5F42-4FEF-6CDD62345DBA}"/>
                    </a:ext>
                  </a:extLst>
                </p14:cNvPr>
                <p14:cNvContentPartPr/>
                <p14:nvPr/>
              </p14:nvContentPartPr>
              <p14:xfrm>
                <a:off x="4740934" y="2962816"/>
                <a:ext cx="117720" cy="228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49940F-0C85-5F42-4FEF-6CDD62345D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23294" y="2945176"/>
                  <a:ext cx="153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F2F0A7-F1FB-B1EF-3005-ADF8774A884E}"/>
                    </a:ext>
                  </a:extLst>
                </p14:cNvPr>
                <p14:cNvContentPartPr/>
                <p14:nvPr/>
              </p14:nvContentPartPr>
              <p14:xfrm>
                <a:off x="465934" y="1585456"/>
                <a:ext cx="19080" cy="245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F2F0A7-F1FB-B1EF-3005-ADF8774A884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8294" y="1567456"/>
                  <a:ext cx="54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3907FC-85BB-503F-B0C4-E44EA3D39401}"/>
                    </a:ext>
                  </a:extLst>
                </p14:cNvPr>
                <p14:cNvContentPartPr/>
                <p14:nvPr/>
              </p14:nvContentPartPr>
              <p14:xfrm>
                <a:off x="360454" y="1628296"/>
                <a:ext cx="184320" cy="77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3907FC-85BB-503F-B0C4-E44EA3D394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2454" y="1610296"/>
                  <a:ext cx="219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BAC272-5DF5-EE5B-430C-01006ECA5A31}"/>
                    </a:ext>
                  </a:extLst>
                </p14:cNvPr>
                <p14:cNvContentPartPr/>
                <p14:nvPr/>
              </p14:nvContentPartPr>
              <p14:xfrm>
                <a:off x="355054" y="1890016"/>
                <a:ext cx="128520" cy="4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BAC272-5DF5-EE5B-430C-01006ECA5A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7414" y="1872376"/>
                  <a:ext cx="164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B428B5-7A65-9BE3-5A40-5A22BBDD2E35}"/>
                    </a:ext>
                  </a:extLst>
                </p14:cNvPr>
                <p14:cNvContentPartPr/>
                <p14:nvPr/>
              </p14:nvContentPartPr>
              <p14:xfrm>
                <a:off x="702454" y="1645576"/>
                <a:ext cx="178200" cy="37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B428B5-7A65-9BE3-5A40-5A22BBDD2E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4814" y="1627576"/>
                  <a:ext cx="2138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8DB675-A76A-909F-202A-BB45B395BAD7}"/>
                    </a:ext>
                  </a:extLst>
                </p14:cNvPr>
                <p14:cNvContentPartPr/>
                <p14:nvPr/>
              </p14:nvContentPartPr>
              <p14:xfrm>
                <a:off x="932854" y="1767256"/>
                <a:ext cx="153360" cy="131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8DB675-A76A-909F-202A-BB45B395BA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5214" y="1749616"/>
                  <a:ext cx="189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B8431A-DB5F-6E15-FBC3-F8A505222624}"/>
                    </a:ext>
                  </a:extLst>
                </p14:cNvPr>
                <p14:cNvContentPartPr/>
                <p14:nvPr/>
              </p14:nvContentPartPr>
              <p14:xfrm>
                <a:off x="1287454" y="1708936"/>
                <a:ext cx="24480" cy="20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B8431A-DB5F-6E15-FBC3-F8A5052226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69454" y="1691296"/>
                  <a:ext cx="60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18E8F4-724D-BDC3-A677-4F38C8B11926}"/>
                    </a:ext>
                  </a:extLst>
                </p14:cNvPr>
                <p14:cNvContentPartPr/>
                <p14:nvPr/>
              </p14:nvContentPartPr>
              <p14:xfrm>
                <a:off x="1175134" y="1682296"/>
                <a:ext cx="469440" cy="219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18E8F4-724D-BDC3-A677-4F38C8B119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7134" y="1664656"/>
                  <a:ext cx="505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80D886-8D23-5A76-51DC-0FF2D6739C92}"/>
                    </a:ext>
                  </a:extLst>
                </p14:cNvPr>
                <p14:cNvContentPartPr/>
                <p14:nvPr/>
              </p14:nvContentPartPr>
              <p14:xfrm>
                <a:off x="386734" y="1373056"/>
                <a:ext cx="16560" cy="1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80D886-8D23-5A76-51DC-0FF2D6739C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8734" y="1355416"/>
                  <a:ext cx="52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11E44C-A0E5-90DF-CF74-AFD3F2C13479}"/>
                    </a:ext>
                  </a:extLst>
                </p14:cNvPr>
                <p14:cNvContentPartPr/>
                <p14:nvPr/>
              </p14:nvContentPartPr>
              <p14:xfrm>
                <a:off x="368374" y="1356136"/>
                <a:ext cx="18000" cy="18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11E44C-A0E5-90DF-CF74-AFD3F2C1347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0374" y="1338496"/>
                  <a:ext cx="53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9017BD-B305-B738-1DDF-20E16005B87C}"/>
                    </a:ext>
                  </a:extLst>
                </p14:cNvPr>
                <p14:cNvContentPartPr/>
                <p14:nvPr/>
              </p14:nvContentPartPr>
              <p14:xfrm>
                <a:off x="277654" y="1317256"/>
                <a:ext cx="245880" cy="7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9017BD-B305-B738-1DDF-20E16005B87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0014" y="1299616"/>
                  <a:ext cx="281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5B2FBA-F03D-F660-7DAF-88D31EC498AB}"/>
                    </a:ext>
                  </a:extLst>
                </p14:cNvPr>
                <p14:cNvContentPartPr/>
                <p14:nvPr/>
              </p14:nvContentPartPr>
              <p14:xfrm>
                <a:off x="527854" y="1351816"/>
                <a:ext cx="135000" cy="12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5B2FBA-F03D-F660-7DAF-88D31EC498A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0214" y="1333816"/>
                  <a:ext cx="170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345DBD-2804-421B-7A0D-64F8359160E3}"/>
                    </a:ext>
                  </a:extLst>
                </p14:cNvPr>
                <p14:cNvContentPartPr/>
                <p14:nvPr/>
              </p14:nvContentPartPr>
              <p14:xfrm>
                <a:off x="698854" y="1368016"/>
                <a:ext cx="258480" cy="10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345DBD-2804-421B-7A0D-64F8359160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0854" y="1350376"/>
                  <a:ext cx="29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8386C6-43D1-CA7C-BFA0-586A33B99455}"/>
                    </a:ext>
                  </a:extLst>
                </p14:cNvPr>
                <p14:cNvContentPartPr/>
                <p14:nvPr/>
              </p14:nvContentPartPr>
              <p14:xfrm>
                <a:off x="855814" y="1249216"/>
                <a:ext cx="349560" cy="22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8386C6-43D1-CA7C-BFA0-586A33B994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8174" y="1231216"/>
                  <a:ext cx="385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176410-1C99-B4E5-6DF3-69A4AE5BBC3D}"/>
                    </a:ext>
                  </a:extLst>
                </p14:cNvPr>
                <p14:cNvContentPartPr/>
                <p14:nvPr/>
              </p14:nvContentPartPr>
              <p14:xfrm>
                <a:off x="1297894" y="1301056"/>
                <a:ext cx="56880" cy="16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176410-1C99-B4E5-6DF3-69A4AE5BBC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80254" y="1283056"/>
                  <a:ext cx="92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76F5C4-94C2-164C-CB1A-85EC5C67EB32}"/>
                    </a:ext>
                  </a:extLst>
                </p14:cNvPr>
                <p14:cNvContentPartPr/>
                <p14:nvPr/>
              </p14:nvContentPartPr>
              <p14:xfrm>
                <a:off x="1567534" y="1271536"/>
                <a:ext cx="176400" cy="20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76F5C4-94C2-164C-CB1A-85EC5C67EB3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49894" y="1253536"/>
                  <a:ext cx="212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BCD725-95B8-314E-27E1-3A59647005B2}"/>
                    </a:ext>
                  </a:extLst>
                </p14:cNvPr>
                <p14:cNvContentPartPr/>
                <p14:nvPr/>
              </p14:nvContentPartPr>
              <p14:xfrm>
                <a:off x="1974334" y="1279096"/>
                <a:ext cx="240480" cy="33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BCD725-95B8-314E-27E1-3A59647005B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56694" y="1261096"/>
                  <a:ext cx="2761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9E9608-7C0E-AF33-20C9-8130682E3E06}"/>
                    </a:ext>
                  </a:extLst>
                </p14:cNvPr>
                <p14:cNvContentPartPr/>
                <p14:nvPr/>
              </p14:nvContentPartPr>
              <p14:xfrm>
                <a:off x="1918174" y="1437496"/>
                <a:ext cx="303840" cy="7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9E9608-7C0E-AF33-20C9-8130682E3E0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00174" y="1419856"/>
                  <a:ext cx="339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BD67C8-4AB1-8475-2051-69D557AE763E}"/>
                    </a:ext>
                  </a:extLst>
                </p14:cNvPr>
                <p14:cNvContentPartPr/>
                <p14:nvPr/>
              </p14:nvContentPartPr>
              <p14:xfrm>
                <a:off x="2316334" y="1323376"/>
                <a:ext cx="176760" cy="20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BD67C8-4AB1-8475-2051-69D557AE763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98334" y="1305736"/>
                  <a:ext cx="212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1EE01F-BE2B-D21C-2547-C6AEE711CB14}"/>
                    </a:ext>
                  </a:extLst>
                </p14:cNvPr>
                <p14:cNvContentPartPr/>
                <p14:nvPr/>
              </p14:nvContentPartPr>
              <p14:xfrm>
                <a:off x="2465014" y="1303576"/>
                <a:ext cx="5040" cy="4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1EE01F-BE2B-D21C-2547-C6AEE711CB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47374" y="1285936"/>
                  <a:ext cx="40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D50BE5-C474-B08E-2739-3F3B322ED383}"/>
                    </a:ext>
                  </a:extLst>
                </p14:cNvPr>
                <p14:cNvContentPartPr/>
                <p14:nvPr/>
              </p14:nvContentPartPr>
              <p14:xfrm>
                <a:off x="2548894" y="1393216"/>
                <a:ext cx="46080" cy="18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D50BE5-C474-B08E-2739-3F3B322ED38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31254" y="1375216"/>
                  <a:ext cx="81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DC710E-4450-B0DC-9E8A-5D12401EF008}"/>
                    </a:ext>
                  </a:extLst>
                </p14:cNvPr>
                <p14:cNvContentPartPr/>
                <p14:nvPr/>
              </p14:nvContentPartPr>
              <p14:xfrm>
                <a:off x="2523694" y="1337416"/>
                <a:ext cx="450720" cy="29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DC710E-4450-B0DC-9E8A-5D12401EF0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06054" y="1319416"/>
                  <a:ext cx="486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788952-0844-1117-97DE-B18150891D99}"/>
                    </a:ext>
                  </a:extLst>
                </p14:cNvPr>
                <p14:cNvContentPartPr/>
                <p14:nvPr/>
              </p14:nvContentPartPr>
              <p14:xfrm>
                <a:off x="2828614" y="1461616"/>
                <a:ext cx="255240" cy="3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788952-0844-1117-97DE-B18150891D9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10614" y="1443976"/>
                  <a:ext cx="290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F597CE-77F7-D2B3-06CA-1CE3D3951FE6}"/>
                    </a:ext>
                  </a:extLst>
                </p14:cNvPr>
                <p14:cNvContentPartPr/>
                <p14:nvPr/>
              </p14:nvContentPartPr>
              <p14:xfrm>
                <a:off x="479974" y="1985776"/>
                <a:ext cx="392760" cy="10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F597CE-77F7-D2B3-06CA-1CE3D3951FE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2334" y="1967776"/>
                  <a:ext cx="428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4C68B7D-6176-20B7-0A5B-E683D03F02BA}"/>
                    </a:ext>
                  </a:extLst>
                </p14:cNvPr>
                <p14:cNvContentPartPr/>
                <p14:nvPr/>
              </p14:nvContentPartPr>
              <p14:xfrm>
                <a:off x="480694" y="2041576"/>
                <a:ext cx="292680" cy="97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4C68B7D-6176-20B7-0A5B-E683D03F02B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2694" y="2023576"/>
                  <a:ext cx="328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53457C3-69DC-B58C-58EA-FB0E01DA15A8}"/>
                    </a:ext>
                  </a:extLst>
                </p14:cNvPr>
                <p14:cNvContentPartPr/>
                <p14:nvPr/>
              </p14:nvContentPartPr>
              <p14:xfrm>
                <a:off x="508054" y="2009896"/>
                <a:ext cx="348120" cy="88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53457C3-69DC-B58C-58EA-FB0E01DA15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0054" y="1991896"/>
                  <a:ext cx="38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D01C18E-3D63-257F-D18C-533363CB7DD2}"/>
                    </a:ext>
                  </a:extLst>
                </p14:cNvPr>
                <p14:cNvContentPartPr/>
                <p14:nvPr/>
              </p14:nvContentPartPr>
              <p14:xfrm>
                <a:off x="544054" y="2032216"/>
                <a:ext cx="236160" cy="9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D01C18E-3D63-257F-D18C-533363CB7DD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6414" y="2014216"/>
                  <a:ext cx="271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934B00-ECD2-EFB6-6BF0-7B0B5CBBB849}"/>
                    </a:ext>
                  </a:extLst>
                </p14:cNvPr>
                <p14:cNvContentPartPr/>
                <p14:nvPr/>
              </p14:nvContentPartPr>
              <p14:xfrm>
                <a:off x="517414" y="2049136"/>
                <a:ext cx="344160" cy="60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934B00-ECD2-EFB6-6BF0-7B0B5CBBB84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9414" y="2031136"/>
                  <a:ext cx="379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132E8-CFAC-67F1-AFF5-AFDD3950A331}"/>
                    </a:ext>
                  </a:extLst>
                </p14:cNvPr>
                <p14:cNvContentPartPr/>
                <p14:nvPr/>
              </p14:nvContentPartPr>
              <p14:xfrm>
                <a:off x="1778134" y="2013136"/>
                <a:ext cx="127800" cy="172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132E8-CFAC-67F1-AFF5-AFDD3950A3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60494" y="1995496"/>
                  <a:ext cx="163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7FFF8AD-39BB-7C61-B664-B31059528DE9}"/>
                    </a:ext>
                  </a:extLst>
                </p14:cNvPr>
                <p14:cNvContentPartPr/>
                <p14:nvPr/>
              </p14:nvContentPartPr>
              <p14:xfrm>
                <a:off x="1789654" y="2058856"/>
                <a:ext cx="200520" cy="184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7FFF8AD-39BB-7C61-B664-B31059528D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71654" y="2040856"/>
                  <a:ext cx="23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ED00C0-6CE5-B83C-6E89-BAA7314EC799}"/>
                    </a:ext>
                  </a:extLst>
                </p14:cNvPr>
                <p14:cNvContentPartPr/>
                <p14:nvPr/>
              </p14:nvContentPartPr>
              <p14:xfrm>
                <a:off x="1981894" y="2021416"/>
                <a:ext cx="130680" cy="124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ED00C0-6CE5-B83C-6E89-BAA7314EC7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64254" y="2003416"/>
                  <a:ext cx="166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A394B7D-8DB2-FC68-9C4D-F9019FE8E9EA}"/>
                    </a:ext>
                  </a:extLst>
                </p14:cNvPr>
                <p14:cNvContentPartPr/>
                <p14:nvPr/>
              </p14:nvContentPartPr>
              <p14:xfrm>
                <a:off x="2182414" y="2034376"/>
                <a:ext cx="114840" cy="190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A394B7D-8DB2-FC68-9C4D-F9019FE8E9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164414" y="2016376"/>
                  <a:ext cx="150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28506D-3755-EE1A-8FAE-F60920208B19}"/>
                    </a:ext>
                  </a:extLst>
                </p14:cNvPr>
                <p14:cNvContentPartPr/>
                <p14:nvPr/>
              </p14:nvContentPartPr>
              <p14:xfrm>
                <a:off x="2201134" y="2221576"/>
                <a:ext cx="100080" cy="33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28506D-3755-EE1A-8FAE-F60920208B1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83134" y="2203936"/>
                  <a:ext cx="135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39EBA4-DC72-F794-0363-FC807BA5DB34}"/>
                    </a:ext>
                  </a:extLst>
                </p14:cNvPr>
                <p14:cNvContentPartPr/>
                <p14:nvPr/>
              </p14:nvContentPartPr>
              <p14:xfrm>
                <a:off x="2504974" y="2062816"/>
                <a:ext cx="33480" cy="209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39EBA4-DC72-F794-0363-FC807BA5DB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86974" y="2045176"/>
                  <a:ext cx="69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5150609-0566-FF6B-EE40-78F542B0E7A7}"/>
                    </a:ext>
                  </a:extLst>
                </p14:cNvPr>
                <p14:cNvContentPartPr/>
                <p14:nvPr/>
              </p14:nvContentPartPr>
              <p14:xfrm>
                <a:off x="2560414" y="2111776"/>
                <a:ext cx="86400" cy="71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5150609-0566-FF6B-EE40-78F542B0E7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42774" y="2093776"/>
                  <a:ext cx="122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3F4BBDA-9F2B-ED80-4536-CDEA0A81DECB}"/>
                    </a:ext>
                  </a:extLst>
                </p14:cNvPr>
                <p14:cNvContentPartPr/>
                <p14:nvPr/>
              </p14:nvContentPartPr>
              <p14:xfrm>
                <a:off x="2686414" y="2109976"/>
                <a:ext cx="129240" cy="271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3F4BBDA-9F2B-ED80-4536-CDEA0A81DEC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68774" y="2092336"/>
                  <a:ext cx="164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026C160-BF20-263D-3681-26BBDE4A0E71}"/>
                    </a:ext>
                  </a:extLst>
                </p14:cNvPr>
                <p14:cNvContentPartPr/>
                <p14:nvPr/>
              </p14:nvContentPartPr>
              <p14:xfrm>
                <a:off x="2866774" y="2151736"/>
                <a:ext cx="135000" cy="149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026C160-BF20-263D-3681-26BBDE4A0E7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48774" y="2134096"/>
                  <a:ext cx="170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DC0D9A9-92DA-26D0-0107-5201A34D5A44}"/>
                    </a:ext>
                  </a:extLst>
                </p14:cNvPr>
                <p14:cNvContentPartPr/>
                <p14:nvPr/>
              </p14:nvContentPartPr>
              <p14:xfrm>
                <a:off x="3185374" y="2140576"/>
                <a:ext cx="957600" cy="171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DC0D9A9-92DA-26D0-0107-5201A34D5A4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67374" y="2122576"/>
                  <a:ext cx="993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6128D3-E648-DB44-F7D2-E435FE05AFA5}"/>
                    </a:ext>
                  </a:extLst>
                </p14:cNvPr>
                <p14:cNvContentPartPr/>
                <p14:nvPr/>
              </p14:nvContentPartPr>
              <p14:xfrm>
                <a:off x="6639574" y="1332736"/>
                <a:ext cx="308160" cy="815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6128D3-E648-DB44-F7D2-E435FE05AFA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21574" y="1314736"/>
                  <a:ext cx="343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039381-06AA-ED33-272C-50CC16F2074E}"/>
                    </a:ext>
                  </a:extLst>
                </p14:cNvPr>
                <p14:cNvContentPartPr/>
                <p14:nvPr/>
              </p14:nvContentPartPr>
              <p14:xfrm>
                <a:off x="6902734" y="1603816"/>
                <a:ext cx="458280" cy="171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039381-06AA-ED33-272C-50CC16F2074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85094" y="1586176"/>
                  <a:ext cx="493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95E9E2-23B6-6AFB-827F-C08E184EB14A}"/>
                    </a:ext>
                  </a:extLst>
                </p14:cNvPr>
                <p14:cNvContentPartPr/>
                <p14:nvPr/>
              </p14:nvContentPartPr>
              <p14:xfrm>
                <a:off x="7669174" y="1575016"/>
                <a:ext cx="34200" cy="207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95E9E2-23B6-6AFB-827F-C08E184EB14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51174" y="1557016"/>
                  <a:ext cx="69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7743DEB-ECDE-9246-E95E-F37E62D6ED32}"/>
                    </a:ext>
                  </a:extLst>
                </p14:cNvPr>
                <p14:cNvContentPartPr/>
                <p14:nvPr/>
              </p14:nvContentPartPr>
              <p14:xfrm>
                <a:off x="7695814" y="1523896"/>
                <a:ext cx="135360" cy="66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7743DEB-ECDE-9246-E95E-F37E62D6ED3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77814" y="1506256"/>
                  <a:ext cx="17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C0657F-03EF-A858-ACF2-295E275DB052}"/>
                    </a:ext>
                  </a:extLst>
                </p14:cNvPr>
                <p14:cNvContentPartPr/>
                <p14:nvPr/>
              </p14:nvContentPartPr>
              <p14:xfrm>
                <a:off x="7785454" y="1684096"/>
                <a:ext cx="331200" cy="11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C0657F-03EF-A858-ACF2-295E275DB05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767814" y="1666456"/>
                  <a:ext cx="366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C452C3D-ACD6-E81C-A914-3622920F78A7}"/>
                    </a:ext>
                  </a:extLst>
                </p14:cNvPr>
                <p14:cNvContentPartPr/>
                <p14:nvPr/>
              </p14:nvContentPartPr>
              <p14:xfrm>
                <a:off x="7999294" y="1557016"/>
                <a:ext cx="201960" cy="72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C452C3D-ACD6-E81C-A914-3622920F78A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81294" y="1539376"/>
                  <a:ext cx="237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8EC83D5-2565-A4D0-E2E4-51DD2EDE25BA}"/>
                    </a:ext>
                  </a:extLst>
                </p14:cNvPr>
                <p14:cNvContentPartPr/>
                <p14:nvPr/>
              </p14:nvContentPartPr>
              <p14:xfrm>
                <a:off x="8253814" y="1633336"/>
                <a:ext cx="145800" cy="29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8EC83D5-2565-A4D0-E2E4-51DD2EDE25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36174" y="1615696"/>
                  <a:ext cx="181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784DADC-EAB7-D3BD-991B-61ACD31C43D6}"/>
                    </a:ext>
                  </a:extLst>
                </p14:cNvPr>
                <p14:cNvContentPartPr/>
                <p14:nvPr/>
              </p14:nvContentPartPr>
              <p14:xfrm>
                <a:off x="940414" y="4085296"/>
                <a:ext cx="47160" cy="226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784DADC-EAB7-D3BD-991B-61ACD31C43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2414" y="4067656"/>
                  <a:ext cx="82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ADBFF6E-AAF3-3EFB-67E8-4968391A1833}"/>
                    </a:ext>
                  </a:extLst>
                </p14:cNvPr>
                <p14:cNvContentPartPr/>
                <p14:nvPr/>
              </p14:nvContentPartPr>
              <p14:xfrm>
                <a:off x="897214" y="4018336"/>
                <a:ext cx="191880" cy="109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ADBFF6E-AAF3-3EFB-67E8-4968391A18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9574" y="4000336"/>
                  <a:ext cx="227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1010716-996C-02E3-AD21-8EA5335B031A}"/>
                    </a:ext>
                  </a:extLst>
                </p14:cNvPr>
                <p14:cNvContentPartPr/>
                <p14:nvPr/>
              </p14:nvContentPartPr>
              <p14:xfrm>
                <a:off x="907654" y="4286176"/>
                <a:ext cx="212400" cy="94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1010716-996C-02E3-AD21-8EA5335B03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0014" y="4268536"/>
                  <a:ext cx="248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A1FE47-0463-1092-D469-79BA12DC5B6D}"/>
                    </a:ext>
                  </a:extLst>
                </p14:cNvPr>
                <p14:cNvContentPartPr/>
                <p14:nvPr/>
              </p14:nvContentPartPr>
              <p14:xfrm>
                <a:off x="1253254" y="4093936"/>
                <a:ext cx="214920" cy="326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A1FE47-0463-1092-D469-79BA12DC5B6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35254" y="4075936"/>
                  <a:ext cx="250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7B6352-9DCD-6047-F9CC-50F8F4BB081D}"/>
                    </a:ext>
                  </a:extLst>
                </p14:cNvPr>
                <p14:cNvContentPartPr/>
                <p14:nvPr/>
              </p14:nvContentPartPr>
              <p14:xfrm>
                <a:off x="1532614" y="4191856"/>
                <a:ext cx="335520" cy="173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7B6352-9DCD-6047-F9CC-50F8F4BB081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14974" y="4173856"/>
                  <a:ext cx="371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D5AA92F-51D2-81AB-6F45-F0B53DD50F63}"/>
                    </a:ext>
                  </a:extLst>
                </p14:cNvPr>
                <p14:cNvContentPartPr/>
                <p14:nvPr/>
              </p14:nvContentPartPr>
              <p14:xfrm>
                <a:off x="1739974" y="4159096"/>
                <a:ext cx="419040" cy="166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D5AA92F-51D2-81AB-6F45-F0B53DD50F6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21974" y="4141456"/>
                  <a:ext cx="45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2C52377-FF5B-1F2E-AE0E-5E9E2F4A86B3}"/>
                    </a:ext>
                  </a:extLst>
                </p14:cNvPr>
                <p14:cNvContentPartPr/>
                <p14:nvPr/>
              </p14:nvContentPartPr>
              <p14:xfrm>
                <a:off x="2781814" y="4218496"/>
                <a:ext cx="635400" cy="141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2C52377-FF5B-1F2E-AE0E-5E9E2F4A86B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764174" y="4200496"/>
                  <a:ext cx="671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807E110-CE02-37E1-0266-2BCDC44D60D3}"/>
                    </a:ext>
                  </a:extLst>
                </p14:cNvPr>
                <p14:cNvContentPartPr/>
                <p14:nvPr/>
              </p14:nvContentPartPr>
              <p14:xfrm>
                <a:off x="3626734" y="4110136"/>
                <a:ext cx="230400" cy="354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807E110-CE02-37E1-0266-2BCDC44D60D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609094" y="4092136"/>
                  <a:ext cx="266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8E294B5-5E9C-C277-8B8C-DA6BF8CEBC24}"/>
                    </a:ext>
                  </a:extLst>
                </p14:cNvPr>
                <p14:cNvContentPartPr/>
                <p14:nvPr/>
              </p14:nvContentPartPr>
              <p14:xfrm>
                <a:off x="3712054" y="4278616"/>
                <a:ext cx="249480" cy="102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8E294B5-5E9C-C277-8B8C-DA6BF8CEBC2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94054" y="4260616"/>
                  <a:ext cx="285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4CE588E-0E91-59CB-0C66-1A4F0361091E}"/>
                    </a:ext>
                  </a:extLst>
                </p14:cNvPr>
                <p14:cNvContentPartPr/>
                <p14:nvPr/>
              </p14:nvContentPartPr>
              <p14:xfrm>
                <a:off x="4065934" y="4137496"/>
                <a:ext cx="199800" cy="255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4CE588E-0E91-59CB-0C66-1A4F0361091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047934" y="4119496"/>
                  <a:ext cx="235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3402289-8AC2-F495-FD69-9225485FB1FD}"/>
                    </a:ext>
                  </a:extLst>
                </p14:cNvPr>
                <p14:cNvContentPartPr/>
                <p14:nvPr/>
              </p14:nvContentPartPr>
              <p14:xfrm>
                <a:off x="4356094" y="4210216"/>
                <a:ext cx="267480" cy="141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3402289-8AC2-F495-FD69-9225485FB1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8094" y="4192216"/>
                  <a:ext cx="303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3FF1DE2-0BFA-D3CF-4568-6A719BDF0F94}"/>
                    </a:ext>
                  </a:extLst>
                </p14:cNvPr>
                <p14:cNvContentPartPr/>
                <p14:nvPr/>
              </p14:nvContentPartPr>
              <p14:xfrm>
                <a:off x="2783614" y="3952096"/>
                <a:ext cx="268560" cy="208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3FF1DE2-0BFA-D3CF-4568-6A719BDF0F9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65614" y="3934456"/>
                  <a:ext cx="30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A4D1B02-C5BC-EC37-446A-A1D43E984451}"/>
                    </a:ext>
                  </a:extLst>
                </p14:cNvPr>
                <p14:cNvContentPartPr/>
                <p14:nvPr/>
              </p14:nvContentPartPr>
              <p14:xfrm>
                <a:off x="2819614" y="4042096"/>
                <a:ext cx="275400" cy="82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A4D1B02-C5BC-EC37-446A-A1D43E98445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01974" y="4024456"/>
                  <a:ext cx="311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3F6EEF0-E645-8550-6E61-9189662B7C9B}"/>
                    </a:ext>
                  </a:extLst>
                </p14:cNvPr>
                <p14:cNvContentPartPr/>
                <p14:nvPr/>
              </p14:nvContentPartPr>
              <p14:xfrm>
                <a:off x="3190774" y="3971176"/>
                <a:ext cx="114480" cy="203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3F6EEF0-E645-8550-6E61-9189662B7C9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72774" y="3953536"/>
                  <a:ext cx="150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102CFF2-CCCE-FD18-A185-43EEAB0A1BA2}"/>
                    </a:ext>
                  </a:extLst>
                </p14:cNvPr>
                <p14:cNvContentPartPr/>
                <p14:nvPr/>
              </p14:nvContentPartPr>
              <p14:xfrm>
                <a:off x="3287254" y="3978736"/>
                <a:ext cx="115920" cy="213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102CFF2-CCCE-FD18-A185-43EEAB0A1B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69614" y="3961096"/>
                  <a:ext cx="15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36C93B3-4C4B-4378-B80B-D54CDA88EA0C}"/>
                    </a:ext>
                  </a:extLst>
                </p14:cNvPr>
                <p14:cNvContentPartPr/>
                <p14:nvPr/>
              </p14:nvContentPartPr>
              <p14:xfrm>
                <a:off x="3242254" y="4192576"/>
                <a:ext cx="130320" cy="28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36C93B3-4C4B-4378-B80B-D54CDA88EA0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24614" y="4174936"/>
                  <a:ext cx="165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4797D4B-7817-90E8-DCDC-90FA4AAE96FC}"/>
                    </a:ext>
                  </a:extLst>
                </p14:cNvPr>
                <p14:cNvContentPartPr/>
                <p14:nvPr/>
              </p14:nvContentPartPr>
              <p14:xfrm>
                <a:off x="3305254" y="3963616"/>
                <a:ext cx="204480" cy="35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4797D4B-7817-90E8-DCDC-90FA4AAE96F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87254" y="3945976"/>
                  <a:ext cx="240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2305ED-4573-AB1F-0496-EC68E69F4562}"/>
                    </a:ext>
                  </a:extLst>
                </p14:cNvPr>
                <p14:cNvContentPartPr/>
                <p14:nvPr/>
              </p14:nvContentPartPr>
              <p14:xfrm>
                <a:off x="3342694" y="3997096"/>
                <a:ext cx="34920" cy="190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2305ED-4573-AB1F-0496-EC68E69F456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25054" y="3979456"/>
                  <a:ext cx="70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5D6BDE3-BF50-BD9D-56F8-4F83958E1F27}"/>
                    </a:ext>
                  </a:extLst>
                </p14:cNvPr>
                <p14:cNvContentPartPr/>
                <p14:nvPr/>
              </p14:nvContentPartPr>
              <p14:xfrm>
                <a:off x="3283654" y="4230376"/>
                <a:ext cx="198000" cy="30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5D6BDE3-BF50-BD9D-56F8-4F83958E1F2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66014" y="4212736"/>
                  <a:ext cx="233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E82FBB1-7142-393C-DB09-0BEBEB02549E}"/>
                    </a:ext>
                  </a:extLst>
                </p14:cNvPr>
                <p14:cNvContentPartPr/>
                <p14:nvPr/>
              </p14:nvContentPartPr>
              <p14:xfrm>
                <a:off x="2917174" y="4320736"/>
                <a:ext cx="217800" cy="198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E82FBB1-7142-393C-DB09-0BEBEB02549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99174" y="4302736"/>
                  <a:ext cx="253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5BA45A-D584-9F60-BBC1-F852C456B9BE}"/>
                    </a:ext>
                  </a:extLst>
                </p14:cNvPr>
                <p14:cNvContentPartPr/>
                <p14:nvPr/>
              </p14:nvContentPartPr>
              <p14:xfrm>
                <a:off x="3987814" y="4188256"/>
                <a:ext cx="36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5BA45A-D584-9F60-BBC1-F852C456B9B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69814" y="4170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2227B01-2017-1B23-9CFF-77CF1BB46B20}"/>
                    </a:ext>
                  </a:extLst>
                </p14:cNvPr>
                <p14:cNvContentPartPr/>
                <p14:nvPr/>
              </p14:nvContentPartPr>
              <p14:xfrm>
                <a:off x="1616854" y="3822496"/>
                <a:ext cx="1332360" cy="264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2227B01-2017-1B23-9CFF-77CF1BB46B2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98854" y="3804496"/>
                  <a:ext cx="1368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FBD145A-5668-91B8-DFD2-0CC031925006}"/>
                    </a:ext>
                  </a:extLst>
                </p14:cNvPr>
                <p14:cNvContentPartPr/>
                <p14:nvPr/>
              </p14:nvContentPartPr>
              <p14:xfrm>
                <a:off x="1882894" y="4432336"/>
                <a:ext cx="2020320" cy="305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FBD145A-5668-91B8-DFD2-0CC03192500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864894" y="4414336"/>
                  <a:ext cx="2055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5A9082E-E2B5-85BC-8344-8FE3BC83C5B3}"/>
                    </a:ext>
                  </a:extLst>
                </p14:cNvPr>
                <p14:cNvContentPartPr/>
                <p14:nvPr/>
              </p14:nvContentPartPr>
              <p14:xfrm>
                <a:off x="2484454" y="4817896"/>
                <a:ext cx="155160" cy="183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5A9082E-E2B5-85BC-8344-8FE3BC83C5B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66814" y="4799896"/>
                  <a:ext cx="190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66A32AC-6F33-672A-92A9-A9A6C7AAEA56}"/>
                    </a:ext>
                  </a:extLst>
                </p14:cNvPr>
                <p14:cNvContentPartPr/>
                <p14:nvPr/>
              </p14:nvContentPartPr>
              <p14:xfrm>
                <a:off x="2493454" y="4854976"/>
                <a:ext cx="451440" cy="191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66A32AC-6F33-672A-92A9-A9A6C7AAEA5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475814" y="4836976"/>
                  <a:ext cx="487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3F285EF-BBD5-1912-0C7F-FA54A2A1EE0A}"/>
                    </a:ext>
                  </a:extLst>
                </p14:cNvPr>
                <p14:cNvContentPartPr/>
                <p14:nvPr/>
              </p14:nvContentPartPr>
              <p14:xfrm>
                <a:off x="3015454" y="4838416"/>
                <a:ext cx="43200" cy="177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3F285EF-BBD5-1912-0C7F-FA54A2A1EE0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997454" y="4820776"/>
                  <a:ext cx="78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20B59B1-4EC0-ADF4-1828-5CB02E5495C3}"/>
                    </a:ext>
                  </a:extLst>
                </p14:cNvPr>
                <p14:cNvContentPartPr/>
                <p14:nvPr/>
              </p14:nvContentPartPr>
              <p14:xfrm>
                <a:off x="2944174" y="4830856"/>
                <a:ext cx="158040" cy="246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20B59B1-4EC0-ADF4-1828-5CB02E5495C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926174" y="4813216"/>
                  <a:ext cx="193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886D76C-BAA5-6006-23B3-5A65E8C9FB93}"/>
                    </a:ext>
                  </a:extLst>
                </p14:cNvPr>
                <p14:cNvContentPartPr/>
                <p14:nvPr/>
              </p14:nvContentPartPr>
              <p14:xfrm>
                <a:off x="2422534" y="5145856"/>
                <a:ext cx="393120" cy="18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886D76C-BAA5-6006-23B3-5A65E8C9FB9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04534" y="5128216"/>
                  <a:ext cx="428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88F8281-51B5-2A86-34E8-12BED395CDDB}"/>
                    </a:ext>
                  </a:extLst>
                </p14:cNvPr>
                <p14:cNvContentPartPr/>
                <p14:nvPr/>
              </p14:nvContentPartPr>
              <p14:xfrm>
                <a:off x="2422894" y="5258536"/>
                <a:ext cx="390600" cy="20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88F8281-51B5-2A86-34E8-12BED395CD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04894" y="5240896"/>
                  <a:ext cx="426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19AC84F-AD23-5B9C-02A9-201A5E8EE56D}"/>
                    </a:ext>
                  </a:extLst>
                </p14:cNvPr>
                <p14:cNvContentPartPr/>
                <p14:nvPr/>
              </p14:nvContentPartPr>
              <p14:xfrm>
                <a:off x="5879254" y="2615416"/>
                <a:ext cx="286200" cy="762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19AC84F-AD23-5B9C-02A9-201A5E8EE5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861254" y="2597416"/>
                  <a:ext cx="32184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4AD0414-C863-D7B9-A281-61433ADE0905}"/>
                    </a:ext>
                  </a:extLst>
                </p14:cNvPr>
                <p14:cNvContentPartPr/>
                <p14:nvPr/>
              </p14:nvContentPartPr>
              <p14:xfrm>
                <a:off x="5528974" y="3518296"/>
                <a:ext cx="364680" cy="57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4AD0414-C863-D7B9-A281-61433ADE090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10974" y="3500656"/>
                  <a:ext cx="400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7B019D4-1F8B-5D38-0C77-25264E9234D1}"/>
                    </a:ext>
                  </a:extLst>
                </p14:cNvPr>
                <p14:cNvContentPartPr/>
                <p14:nvPr/>
              </p14:nvContentPartPr>
              <p14:xfrm>
                <a:off x="6707614" y="2957776"/>
                <a:ext cx="204840" cy="384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7B019D4-1F8B-5D38-0C77-25264E9234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89614" y="2939776"/>
                  <a:ext cx="2404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6520E41-DF7F-594E-53A2-5809947D6916}"/>
                    </a:ext>
                  </a:extLst>
                </p14:cNvPr>
                <p14:cNvContentPartPr/>
                <p14:nvPr/>
              </p14:nvContentPartPr>
              <p14:xfrm>
                <a:off x="6801574" y="3143896"/>
                <a:ext cx="156960" cy="106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6520E41-DF7F-594E-53A2-5809947D691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783934" y="3126256"/>
                  <a:ext cx="192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F1CD6DA-2755-BBD8-96AB-899EE8A088B3}"/>
                    </a:ext>
                  </a:extLst>
                </p14:cNvPr>
                <p14:cNvContentPartPr/>
                <p14:nvPr/>
              </p14:nvContentPartPr>
              <p14:xfrm>
                <a:off x="7042054" y="3054976"/>
                <a:ext cx="163800" cy="255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F1CD6DA-2755-BBD8-96AB-899EE8A088B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24054" y="3037336"/>
                  <a:ext cx="199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B9EF072-76BC-4531-9CFA-A63473DFAD72}"/>
                    </a:ext>
                  </a:extLst>
                </p14:cNvPr>
                <p14:cNvContentPartPr/>
                <p14:nvPr/>
              </p14:nvContentPartPr>
              <p14:xfrm>
                <a:off x="7895254" y="3734656"/>
                <a:ext cx="25200" cy="186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B9EF072-76BC-4531-9CFA-A63473DFAD7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77254" y="3717016"/>
                  <a:ext cx="6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306DEB6-A580-6313-828F-89F864B6814A}"/>
                    </a:ext>
                  </a:extLst>
                </p14:cNvPr>
                <p14:cNvContentPartPr/>
                <p14:nvPr/>
              </p14:nvContentPartPr>
              <p14:xfrm>
                <a:off x="7845934" y="3682456"/>
                <a:ext cx="185040" cy="150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306DEB6-A580-6313-828F-89F864B6814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28294" y="3664456"/>
                  <a:ext cx="220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2FD009A-2A80-469E-D483-852A9B33DBD9}"/>
                    </a:ext>
                  </a:extLst>
                </p14:cNvPr>
                <p14:cNvContentPartPr/>
                <p14:nvPr/>
              </p14:nvContentPartPr>
              <p14:xfrm>
                <a:off x="7856374" y="3886936"/>
                <a:ext cx="153000" cy="41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2FD009A-2A80-469E-D483-852A9B33DBD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38374" y="3868936"/>
                  <a:ext cx="18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4C3F494-9017-E35C-507A-910ECD17A7FB}"/>
                    </a:ext>
                  </a:extLst>
                </p14:cNvPr>
                <p14:cNvContentPartPr/>
                <p14:nvPr/>
              </p14:nvContentPartPr>
              <p14:xfrm>
                <a:off x="8162374" y="3695416"/>
                <a:ext cx="201960" cy="273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4C3F494-9017-E35C-507A-910ECD17A7F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44374" y="3677416"/>
                  <a:ext cx="237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C5B922B-3AF1-1BFE-45C6-3A65B3341FFA}"/>
                    </a:ext>
                  </a:extLst>
                </p14:cNvPr>
                <p14:cNvContentPartPr/>
                <p14:nvPr/>
              </p14:nvContentPartPr>
              <p14:xfrm>
                <a:off x="8483494" y="3755536"/>
                <a:ext cx="374040" cy="175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C5B922B-3AF1-1BFE-45C6-3A65B3341FF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465854" y="3737896"/>
                  <a:ext cx="409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5D363CF-9D8F-8E97-EF91-87DC0BF030FF}"/>
                    </a:ext>
                  </a:extLst>
                </p14:cNvPr>
                <p14:cNvContentPartPr/>
                <p14:nvPr/>
              </p14:nvContentPartPr>
              <p14:xfrm>
                <a:off x="8707054" y="3725296"/>
                <a:ext cx="253440" cy="93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5D363CF-9D8F-8E97-EF91-87DC0BF030F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89414" y="3707296"/>
                  <a:ext cx="289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BF3374-2003-36ED-FBB6-A361432A36F8}"/>
                    </a:ext>
                  </a:extLst>
                </p14:cNvPr>
                <p14:cNvContentPartPr/>
                <p14:nvPr/>
              </p14:nvContentPartPr>
              <p14:xfrm>
                <a:off x="7774654" y="4093216"/>
                <a:ext cx="75600" cy="829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BF3374-2003-36ED-FBB6-A361432A36F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56654" y="4075216"/>
                  <a:ext cx="111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415CAD7-9355-8044-0617-5B877D4B6DF3}"/>
                    </a:ext>
                  </a:extLst>
                </p14:cNvPr>
                <p14:cNvContentPartPr/>
                <p14:nvPr/>
              </p14:nvContentPartPr>
              <p14:xfrm>
                <a:off x="7792654" y="4016536"/>
                <a:ext cx="2031840" cy="968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415CAD7-9355-8044-0617-5B877D4B6DF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775014" y="3998896"/>
                  <a:ext cx="206748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7CBBC88-C8CC-F47C-3302-48BB15F97D28}"/>
                    </a:ext>
                  </a:extLst>
                </p14:cNvPr>
                <p14:cNvContentPartPr/>
                <p14:nvPr/>
              </p14:nvContentPartPr>
              <p14:xfrm>
                <a:off x="8304574" y="4007176"/>
                <a:ext cx="169920" cy="964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7CBBC88-C8CC-F47C-3302-48BB15F97D2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86934" y="3989536"/>
                  <a:ext cx="20556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4B0D781-67C9-7F8D-C279-A1CCB03F1EBC}"/>
                    </a:ext>
                  </a:extLst>
                </p14:cNvPr>
                <p14:cNvContentPartPr/>
                <p14:nvPr/>
              </p14:nvContentPartPr>
              <p14:xfrm>
                <a:off x="9251014" y="4017256"/>
                <a:ext cx="36720" cy="883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4B0D781-67C9-7F8D-C279-A1CCB03F1EB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233014" y="3999616"/>
                  <a:ext cx="7236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8F84290-86BE-99EA-E056-D4BE93318319}"/>
                    </a:ext>
                  </a:extLst>
                </p14:cNvPr>
                <p14:cNvContentPartPr/>
                <p14:nvPr/>
              </p14:nvContentPartPr>
              <p14:xfrm>
                <a:off x="7771414" y="4365376"/>
                <a:ext cx="1843920" cy="169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8F84290-86BE-99EA-E056-D4BE933183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753414" y="4347376"/>
                  <a:ext cx="1879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44A14E-A18C-F461-19A5-03A5D8D20079}"/>
                    </a:ext>
                  </a:extLst>
                </p14:cNvPr>
                <p14:cNvContentPartPr/>
                <p14:nvPr/>
              </p14:nvContentPartPr>
              <p14:xfrm>
                <a:off x="7983094" y="4223896"/>
                <a:ext cx="222840" cy="171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44A14E-A18C-F461-19A5-03A5D8D2007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965454" y="4206256"/>
                  <a:ext cx="258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8E4525-3F34-6E20-E5DC-6D79837B6DE1}"/>
                    </a:ext>
                  </a:extLst>
                </p14:cNvPr>
                <p14:cNvContentPartPr/>
                <p14:nvPr/>
              </p14:nvContentPartPr>
              <p14:xfrm>
                <a:off x="7622014" y="3164776"/>
                <a:ext cx="410040" cy="909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8E4525-3F34-6E20-E5DC-6D79837B6DE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604014" y="3146776"/>
                  <a:ext cx="44568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BE45DB9-73DC-65B9-2B52-B98B9894A670}"/>
                    </a:ext>
                  </a:extLst>
                </p14:cNvPr>
                <p14:cNvContentPartPr/>
                <p14:nvPr/>
              </p14:nvContentPartPr>
              <p14:xfrm>
                <a:off x="7754134" y="3909976"/>
                <a:ext cx="248400" cy="211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BE45DB9-73DC-65B9-2B52-B98B9894A67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36134" y="3892336"/>
                  <a:ext cx="284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1AEFFDD-29E4-8E1D-09EC-9E997964627E}"/>
                    </a:ext>
                  </a:extLst>
                </p14:cNvPr>
                <p14:cNvContentPartPr/>
                <p14:nvPr/>
              </p14:nvContentPartPr>
              <p14:xfrm>
                <a:off x="7802374" y="3886216"/>
                <a:ext cx="214200" cy="283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1AEFFDD-29E4-8E1D-09EC-9E997964627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784734" y="3868216"/>
                  <a:ext cx="249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C9F584-5EF6-1B3C-7FCE-093A6B49B88C}"/>
                    </a:ext>
                  </a:extLst>
                </p14:cNvPr>
                <p14:cNvContentPartPr/>
                <p14:nvPr/>
              </p14:nvContentPartPr>
              <p14:xfrm>
                <a:off x="7740454" y="3873616"/>
                <a:ext cx="254160" cy="288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C9F584-5EF6-1B3C-7FCE-093A6B49B88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722814" y="3855976"/>
                  <a:ext cx="289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3CAF665-9BCF-681F-5330-B5B0D19090E1}"/>
                    </a:ext>
                  </a:extLst>
                </p14:cNvPr>
                <p14:cNvContentPartPr/>
                <p14:nvPr/>
              </p14:nvContentPartPr>
              <p14:xfrm>
                <a:off x="7195054" y="3573376"/>
                <a:ext cx="523440" cy="87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3CAF665-9BCF-681F-5330-B5B0D19090E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77054" y="3555736"/>
                  <a:ext cx="559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3C8D184-CC9F-C582-5CA3-E9F4221EEEDE}"/>
                    </a:ext>
                  </a:extLst>
                </p14:cNvPr>
                <p14:cNvContentPartPr/>
                <p14:nvPr/>
              </p14:nvContentPartPr>
              <p14:xfrm>
                <a:off x="7240774" y="3591736"/>
                <a:ext cx="177480" cy="218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3C8D184-CC9F-C582-5CA3-E9F4221EEED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23134" y="3573736"/>
                  <a:ext cx="213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418D56A-2CAE-6F46-18DD-CC49F2757091}"/>
                    </a:ext>
                  </a:extLst>
                </p14:cNvPr>
                <p14:cNvContentPartPr/>
                <p14:nvPr/>
              </p14:nvContentPartPr>
              <p14:xfrm>
                <a:off x="7182454" y="3485896"/>
                <a:ext cx="216000" cy="330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418D56A-2CAE-6F46-18DD-CC49F27570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164814" y="3468256"/>
                  <a:ext cx="251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130DC29-FC0C-72DD-FBE8-E4B44BCC4F62}"/>
                    </a:ext>
                  </a:extLst>
                </p14:cNvPr>
                <p14:cNvContentPartPr/>
                <p14:nvPr/>
              </p14:nvContentPartPr>
              <p14:xfrm>
                <a:off x="7184254" y="3546736"/>
                <a:ext cx="172080" cy="269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130DC29-FC0C-72DD-FBE8-E4B44BCC4F6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166614" y="3528736"/>
                  <a:ext cx="207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CE6E98C-0F90-1662-E449-B61FC9E8C080}"/>
                    </a:ext>
                  </a:extLst>
                </p14:cNvPr>
                <p14:cNvContentPartPr/>
                <p14:nvPr/>
              </p14:nvContentPartPr>
              <p14:xfrm>
                <a:off x="7198654" y="3518296"/>
                <a:ext cx="146880" cy="237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CE6E98C-0F90-1662-E449-B61FC9E8C08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81014" y="3500656"/>
                  <a:ext cx="182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61150D4-8BC8-6A91-E62E-C0891775A151}"/>
                    </a:ext>
                  </a:extLst>
                </p14:cNvPr>
                <p14:cNvContentPartPr/>
                <p14:nvPr/>
              </p14:nvContentPartPr>
              <p14:xfrm>
                <a:off x="5264014" y="4542496"/>
                <a:ext cx="14400" cy="219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61150D4-8BC8-6A91-E62E-C0891775A15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46014" y="4524496"/>
                  <a:ext cx="50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74AE24E-FB58-A0DA-7F9B-E962D3A32B21}"/>
                    </a:ext>
                  </a:extLst>
                </p14:cNvPr>
                <p14:cNvContentPartPr/>
                <p14:nvPr/>
              </p14:nvContentPartPr>
              <p14:xfrm>
                <a:off x="5204614" y="4485976"/>
                <a:ext cx="128880" cy="52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74AE24E-FB58-A0DA-7F9B-E962D3A32B2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186614" y="4467976"/>
                  <a:ext cx="164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78029C8-8233-9A80-4197-D33B49075FC4}"/>
                    </a:ext>
                  </a:extLst>
                </p14:cNvPr>
                <p14:cNvContentPartPr/>
                <p14:nvPr/>
              </p14:nvContentPartPr>
              <p14:xfrm>
                <a:off x="5171134" y="4793056"/>
                <a:ext cx="161640" cy="30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78029C8-8233-9A80-4197-D33B49075FC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153134" y="4775056"/>
                  <a:ext cx="197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BB179DD-9DE9-3A83-C24D-3908DE8C659D}"/>
                    </a:ext>
                  </a:extLst>
                </p14:cNvPr>
                <p14:cNvContentPartPr/>
                <p14:nvPr/>
              </p14:nvContentPartPr>
              <p14:xfrm>
                <a:off x="5417014" y="4527736"/>
                <a:ext cx="167760" cy="286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BB179DD-9DE9-3A83-C24D-3908DE8C659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99014" y="4509736"/>
                  <a:ext cx="203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8FECA03-387B-3834-14D9-CD054FC87828}"/>
                    </a:ext>
                  </a:extLst>
                </p14:cNvPr>
                <p14:cNvContentPartPr/>
                <p14:nvPr/>
              </p14:nvContentPartPr>
              <p14:xfrm>
                <a:off x="5601334" y="4613776"/>
                <a:ext cx="72720" cy="95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8FECA03-387B-3834-14D9-CD054FC8782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583334" y="4596136"/>
                  <a:ext cx="108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FCC712B-7669-6FEF-AAE5-24DFA11DD4CC}"/>
                    </a:ext>
                  </a:extLst>
                </p14:cNvPr>
                <p14:cNvContentPartPr/>
                <p14:nvPr/>
              </p14:nvContentPartPr>
              <p14:xfrm>
                <a:off x="5855854" y="4569496"/>
                <a:ext cx="23040" cy="164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FCC712B-7669-6FEF-AAE5-24DFA11DD4C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838214" y="4551856"/>
                  <a:ext cx="58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9832E5E-CBC8-B66E-AA9B-41EE4FC15B88}"/>
                    </a:ext>
                  </a:extLst>
                </p14:cNvPr>
                <p14:cNvContentPartPr/>
                <p14:nvPr/>
              </p14:nvContentPartPr>
              <p14:xfrm>
                <a:off x="5780614" y="4592176"/>
                <a:ext cx="363960" cy="156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9832E5E-CBC8-B66E-AA9B-41EE4FC15B8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762974" y="4574176"/>
                  <a:ext cx="399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425E044-0E5B-C7D6-1043-908CF19F5D14}"/>
                    </a:ext>
                  </a:extLst>
                </p14:cNvPr>
                <p14:cNvContentPartPr/>
                <p14:nvPr/>
              </p14:nvContentPartPr>
              <p14:xfrm>
                <a:off x="6258694" y="4549696"/>
                <a:ext cx="152640" cy="405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425E044-0E5B-C7D6-1043-908CF19F5D1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41054" y="4532056"/>
                  <a:ext cx="1882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CD9B26E-7A42-8061-FBD6-42ECAA217589}"/>
                    </a:ext>
                  </a:extLst>
                </p14:cNvPr>
                <p14:cNvContentPartPr/>
                <p14:nvPr/>
              </p14:nvContentPartPr>
              <p14:xfrm>
                <a:off x="5221174" y="5030656"/>
                <a:ext cx="32040" cy="117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CD9B26E-7A42-8061-FBD6-42ECAA21758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203534" y="5013016"/>
                  <a:ext cx="67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ABD3D6C-0CD4-AC5A-0921-B84122D24046}"/>
                    </a:ext>
                  </a:extLst>
                </p14:cNvPr>
                <p14:cNvContentPartPr/>
                <p14:nvPr/>
              </p14:nvContentPartPr>
              <p14:xfrm>
                <a:off x="5159254" y="5024896"/>
                <a:ext cx="184680" cy="223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ABD3D6C-0CD4-AC5A-0921-B84122D2404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41614" y="5006896"/>
                  <a:ext cx="220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A4319FF-932B-F5F8-BAF4-7F1B2B57B738}"/>
                    </a:ext>
                  </a:extLst>
                </p14:cNvPr>
                <p14:cNvContentPartPr/>
                <p14:nvPr/>
              </p14:nvContentPartPr>
              <p14:xfrm>
                <a:off x="5206414" y="5052976"/>
                <a:ext cx="305280" cy="234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A4319FF-932B-F5F8-BAF4-7F1B2B57B73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88774" y="5035336"/>
                  <a:ext cx="34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756423E-5090-B846-8A88-5CEF5378A324}"/>
                    </a:ext>
                  </a:extLst>
                </p14:cNvPr>
                <p14:cNvContentPartPr/>
                <p14:nvPr/>
              </p14:nvContentPartPr>
              <p14:xfrm>
                <a:off x="5481454" y="5045056"/>
                <a:ext cx="122400" cy="125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756423E-5090-B846-8A88-5CEF5378A32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463454" y="5027416"/>
                  <a:ext cx="158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44546D-E550-46B2-DA93-2CB80AFC55ED}"/>
                    </a:ext>
                  </a:extLst>
                </p14:cNvPr>
                <p14:cNvContentPartPr/>
                <p14:nvPr/>
              </p14:nvContentPartPr>
              <p14:xfrm>
                <a:off x="5620774" y="5081416"/>
                <a:ext cx="129960" cy="250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44546D-E550-46B2-DA93-2CB80AFC55E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602774" y="5063416"/>
                  <a:ext cx="165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62C6A97-A3E9-2CCE-4400-CB0255E403FC}"/>
                    </a:ext>
                  </a:extLst>
                </p14:cNvPr>
                <p14:cNvContentPartPr/>
                <p14:nvPr/>
              </p14:nvContentPartPr>
              <p14:xfrm>
                <a:off x="5752894" y="5100496"/>
                <a:ext cx="85680" cy="172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62C6A97-A3E9-2CCE-4400-CB0255E403F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734894" y="5082856"/>
                  <a:ext cx="121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E14C942-71C5-2A15-3BEE-2E0444596C82}"/>
                    </a:ext>
                  </a:extLst>
                </p14:cNvPr>
                <p14:cNvContentPartPr/>
                <p14:nvPr/>
              </p14:nvContentPartPr>
              <p14:xfrm>
                <a:off x="5139454" y="5538616"/>
                <a:ext cx="14040" cy="150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E14C942-71C5-2A15-3BEE-2E0444596C8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21454" y="5520616"/>
                  <a:ext cx="49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6DAD5E1-F005-BC89-7B26-60CB70A3AE79}"/>
                    </a:ext>
                  </a:extLst>
                </p14:cNvPr>
                <p14:cNvContentPartPr/>
                <p14:nvPr/>
              </p14:nvContentPartPr>
              <p14:xfrm>
                <a:off x="5084374" y="5486416"/>
                <a:ext cx="142200" cy="1148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6DAD5E1-F005-BC89-7B26-60CB70A3AE7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066734" y="5468776"/>
                  <a:ext cx="17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5491BED-E84E-B4B9-A697-5FFE9FD1F03E}"/>
                    </a:ext>
                  </a:extLst>
                </p14:cNvPr>
                <p14:cNvContentPartPr/>
                <p14:nvPr/>
              </p14:nvContentPartPr>
              <p14:xfrm>
                <a:off x="5170774" y="5437816"/>
                <a:ext cx="289800" cy="303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5491BED-E84E-B4B9-A697-5FFE9FD1F03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152774" y="5420176"/>
                  <a:ext cx="325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C2A13FC-B7E0-0617-0594-714F74E40D56}"/>
                    </a:ext>
                  </a:extLst>
                </p14:cNvPr>
                <p14:cNvContentPartPr/>
                <p14:nvPr/>
              </p14:nvContentPartPr>
              <p14:xfrm>
                <a:off x="5535454" y="5544376"/>
                <a:ext cx="91080" cy="167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C2A13FC-B7E0-0617-0594-714F74E40D5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517454" y="5526736"/>
                  <a:ext cx="126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FFB4441-EA1F-DE77-93A8-A1A8BEE1EA52}"/>
                    </a:ext>
                  </a:extLst>
                </p14:cNvPr>
                <p14:cNvContentPartPr/>
                <p14:nvPr/>
              </p14:nvContentPartPr>
              <p14:xfrm>
                <a:off x="5134774" y="5498296"/>
                <a:ext cx="133560" cy="259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FFB4441-EA1F-DE77-93A8-A1A8BEE1EA5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116774" y="5480296"/>
                  <a:ext cx="169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61C9F4D-8AD0-075B-4C90-DA65A68DC4A9}"/>
                    </a:ext>
                  </a:extLst>
                </p14:cNvPr>
                <p14:cNvContentPartPr/>
                <p14:nvPr/>
              </p14:nvContentPartPr>
              <p14:xfrm>
                <a:off x="5036494" y="5531776"/>
                <a:ext cx="9000" cy="165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61C9F4D-8AD0-075B-4C90-DA65A68DC4A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018494" y="5513776"/>
                  <a:ext cx="4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2B7E7D8-B643-6EDB-3128-B8B9891F8B72}"/>
                    </a:ext>
                  </a:extLst>
                </p14:cNvPr>
                <p14:cNvContentPartPr/>
                <p14:nvPr/>
              </p14:nvContentPartPr>
              <p14:xfrm>
                <a:off x="4998334" y="5394976"/>
                <a:ext cx="50040" cy="121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2B7E7D8-B643-6EDB-3128-B8B9891F8B7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980334" y="5377336"/>
                  <a:ext cx="85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0AFA3C9-884A-F988-8607-693E7E9C36C7}"/>
                    </a:ext>
                  </a:extLst>
                </p14:cNvPr>
                <p14:cNvContentPartPr/>
                <p14:nvPr/>
              </p14:nvContentPartPr>
              <p14:xfrm>
                <a:off x="5129374" y="5720416"/>
                <a:ext cx="674640" cy="96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0AFA3C9-884A-F988-8607-693E7E9C36C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111734" y="5702776"/>
                  <a:ext cx="710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83F0DF0-7690-60F0-E6E3-91B91EF18081}"/>
                    </a:ext>
                  </a:extLst>
                </p14:cNvPr>
                <p14:cNvContentPartPr/>
                <p14:nvPr/>
              </p14:nvContentPartPr>
              <p14:xfrm>
                <a:off x="5798614" y="5491456"/>
                <a:ext cx="333360" cy="138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83F0DF0-7690-60F0-E6E3-91B91EF1808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780974" y="5473456"/>
                  <a:ext cx="369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7E67652-3B7C-8AA0-B934-7EC3816C3BA6}"/>
                    </a:ext>
                  </a:extLst>
                </p14:cNvPr>
                <p14:cNvContentPartPr/>
                <p14:nvPr/>
              </p14:nvContentPartPr>
              <p14:xfrm>
                <a:off x="5049814" y="5928496"/>
                <a:ext cx="133200" cy="169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7E67652-3B7C-8AA0-B934-7EC3816C3BA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032174" y="5910496"/>
                  <a:ext cx="168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464FF77-DDEC-3968-7E2C-FAEACFDE7AF1}"/>
                    </a:ext>
                  </a:extLst>
                </p14:cNvPr>
                <p14:cNvContentPartPr/>
                <p14:nvPr/>
              </p14:nvContentPartPr>
              <p14:xfrm>
                <a:off x="5105974" y="5969896"/>
                <a:ext cx="91080" cy="129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464FF77-DDEC-3968-7E2C-FAEACFDE7AF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087974" y="5951896"/>
                  <a:ext cx="126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485451D-1845-40D4-7D35-858A359A2273}"/>
                    </a:ext>
                  </a:extLst>
                </p14:cNvPr>
                <p14:cNvContentPartPr/>
                <p14:nvPr/>
              </p14:nvContentPartPr>
              <p14:xfrm>
                <a:off x="5258614" y="5955856"/>
                <a:ext cx="188640" cy="1076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485451D-1845-40D4-7D35-858A359A227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240974" y="5937856"/>
                  <a:ext cx="224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462AB29-EF28-A1B2-E961-FDC37573E106}"/>
                    </a:ext>
                  </a:extLst>
                </p14:cNvPr>
                <p14:cNvContentPartPr/>
                <p14:nvPr/>
              </p14:nvContentPartPr>
              <p14:xfrm>
                <a:off x="5619694" y="5967016"/>
                <a:ext cx="234720" cy="168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462AB29-EF28-A1B2-E961-FDC37573E10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2054" y="5949016"/>
                  <a:ext cx="270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9AA167C-6393-25A5-B62D-BF6E0E056EA7}"/>
                    </a:ext>
                  </a:extLst>
                </p14:cNvPr>
                <p14:cNvContentPartPr/>
                <p14:nvPr/>
              </p14:nvContentPartPr>
              <p14:xfrm>
                <a:off x="5836054" y="5965216"/>
                <a:ext cx="95040" cy="88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9AA167C-6393-25A5-B62D-BF6E0E056EA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818054" y="5947216"/>
                  <a:ext cx="130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55D534F-EE0E-3E3B-A15D-BFC2D54B45A0}"/>
                    </a:ext>
                  </a:extLst>
                </p14:cNvPr>
                <p14:cNvContentPartPr/>
                <p14:nvPr/>
              </p14:nvContentPartPr>
              <p14:xfrm>
                <a:off x="5931454" y="5986456"/>
                <a:ext cx="128880" cy="196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55D534F-EE0E-3E3B-A15D-BFC2D54B45A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913454" y="5968456"/>
                  <a:ext cx="164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3D4A6C0-C0D6-3B60-C952-070504C8D390}"/>
                    </a:ext>
                  </a:extLst>
                </p14:cNvPr>
                <p14:cNvContentPartPr/>
                <p14:nvPr/>
              </p14:nvContentPartPr>
              <p14:xfrm>
                <a:off x="6159334" y="5971696"/>
                <a:ext cx="102960" cy="1389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3D4A6C0-C0D6-3B60-C952-070504C8D39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141334" y="5953696"/>
                  <a:ext cx="138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9E268A0-62BF-FB43-2AAD-2D997EBB0668}"/>
                    </a:ext>
                  </a:extLst>
                </p14:cNvPr>
                <p14:cNvContentPartPr/>
                <p14:nvPr/>
              </p14:nvContentPartPr>
              <p14:xfrm>
                <a:off x="6407374" y="5953336"/>
                <a:ext cx="234000" cy="137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9E268A0-62BF-FB43-2AAD-2D997EBB066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389734" y="5935696"/>
                  <a:ext cx="269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D897DF6-2252-1570-E703-93845BF57A0E}"/>
                    </a:ext>
                  </a:extLst>
                </p14:cNvPr>
                <p14:cNvContentPartPr/>
                <p14:nvPr/>
              </p14:nvContentPartPr>
              <p14:xfrm>
                <a:off x="6518614" y="4479496"/>
                <a:ext cx="735840" cy="2589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D897DF6-2252-1570-E703-93845BF57A0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500614" y="4461496"/>
                  <a:ext cx="771480" cy="26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AB09EC7-AFCD-6482-0F66-7BF9F5288C2B}"/>
                    </a:ext>
                  </a:extLst>
                </p14:cNvPr>
                <p14:cNvContentPartPr/>
                <p14:nvPr/>
              </p14:nvContentPartPr>
              <p14:xfrm>
                <a:off x="6995254" y="5104096"/>
                <a:ext cx="601560" cy="262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AB09EC7-AFCD-6482-0F66-7BF9F5288C2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977254" y="5086096"/>
                  <a:ext cx="637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9204FF4-1384-A7EA-2330-CF6559851CC4}"/>
                    </a:ext>
                  </a:extLst>
                </p14:cNvPr>
                <p14:cNvContentPartPr/>
                <p14:nvPr/>
              </p14:nvContentPartPr>
              <p14:xfrm>
                <a:off x="758254" y="2845816"/>
                <a:ext cx="1969920" cy="372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9204FF4-1384-A7EA-2330-CF6559851CC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40254" y="2827816"/>
                  <a:ext cx="2005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F2391FA-6A58-9D6D-84A2-162B09E8ED53}"/>
                    </a:ext>
                  </a:extLst>
                </p14:cNvPr>
                <p14:cNvContentPartPr/>
                <p14:nvPr/>
              </p14:nvContentPartPr>
              <p14:xfrm>
                <a:off x="1476094" y="3538816"/>
                <a:ext cx="2243160" cy="3358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F2391FA-6A58-9D6D-84A2-162B09E8ED5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458454" y="3521176"/>
                  <a:ext cx="22788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DDBAE03-2F04-6C6C-4186-741CB3103A08}"/>
                    </a:ext>
                  </a:extLst>
                </p14:cNvPr>
                <p14:cNvContentPartPr/>
                <p14:nvPr/>
              </p14:nvContentPartPr>
              <p14:xfrm>
                <a:off x="1500214" y="3612256"/>
                <a:ext cx="244440" cy="114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DDBAE03-2F04-6C6C-4186-741CB3103A0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482574" y="3594616"/>
                  <a:ext cx="280080" cy="14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930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71A6-D691-E834-3BE4-D140172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7E4D-C4CF-2C19-4436-5CF83B47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B7B126-72C2-B261-911A-2D6B580A06E5}"/>
                  </a:ext>
                </a:extLst>
              </p14:cNvPr>
              <p14:cNvContentPartPr/>
              <p14:nvPr/>
            </p14:nvContentPartPr>
            <p14:xfrm>
              <a:off x="1230574" y="2432144"/>
              <a:ext cx="156960" cy="21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B7B126-72C2-B261-911A-2D6B580A0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2934" y="2414504"/>
                <a:ext cx="192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B13518-8C18-7599-0A35-317B118A6D3A}"/>
                  </a:ext>
                </a:extLst>
              </p14:cNvPr>
              <p14:cNvContentPartPr/>
              <p14:nvPr/>
            </p14:nvContentPartPr>
            <p14:xfrm>
              <a:off x="1223374" y="2492264"/>
              <a:ext cx="318960" cy="21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B13518-8C18-7599-0A35-317B118A6D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5734" y="2474264"/>
                <a:ext cx="354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0247B2-8B00-C1D8-6721-CC3A30094DFC}"/>
                  </a:ext>
                </a:extLst>
              </p14:cNvPr>
              <p14:cNvContentPartPr/>
              <p14:nvPr/>
            </p14:nvContentPartPr>
            <p14:xfrm>
              <a:off x="1511734" y="2443304"/>
              <a:ext cx="210600" cy="14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0247B2-8B00-C1D8-6721-CC3A30094D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4094" y="2425304"/>
                <a:ext cx="246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807965-A34F-B317-9DFB-44DD75C73000}"/>
                  </a:ext>
                </a:extLst>
              </p14:cNvPr>
              <p14:cNvContentPartPr/>
              <p14:nvPr/>
            </p14:nvContentPartPr>
            <p14:xfrm>
              <a:off x="1849774" y="2509544"/>
              <a:ext cx="512280" cy="17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807965-A34F-B317-9DFB-44DD75C730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1774" y="2491904"/>
                <a:ext cx="547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C5F1E2-2764-BB8E-AD54-9C4140A0C326}"/>
                  </a:ext>
                </a:extLst>
              </p14:cNvPr>
              <p14:cNvContentPartPr/>
              <p14:nvPr/>
            </p14:nvContentPartPr>
            <p14:xfrm>
              <a:off x="1782454" y="2473904"/>
              <a:ext cx="58680" cy="232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C5F1E2-2764-BB8E-AD54-9C4140A0C3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814" y="2456264"/>
                <a:ext cx="943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CC1EDA-E4D3-1BB0-7048-E7034181DAC6}"/>
                  </a:ext>
                </a:extLst>
              </p14:cNvPr>
              <p14:cNvContentPartPr/>
              <p14:nvPr/>
            </p14:nvContentPartPr>
            <p14:xfrm>
              <a:off x="1736734" y="2438984"/>
              <a:ext cx="174240" cy="110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CC1EDA-E4D3-1BB0-7048-E7034181DA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9094" y="2420984"/>
                <a:ext cx="209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336596-BF91-1FCE-DA09-C98F3E4A94A7}"/>
                  </a:ext>
                </a:extLst>
              </p14:cNvPr>
              <p14:cNvContentPartPr/>
              <p14:nvPr/>
            </p14:nvContentPartPr>
            <p14:xfrm>
              <a:off x="1752574" y="2710424"/>
              <a:ext cx="165960" cy="32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336596-BF91-1FCE-DA09-C98F3E4A94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4934" y="2692784"/>
                <a:ext cx="20160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EE7B8-EAE4-25DA-26D9-7D66A8CFDD82}"/>
              </a:ext>
            </a:extLst>
          </p:cNvPr>
          <p:cNvGrpSpPr/>
          <p:nvPr/>
        </p:nvGrpSpPr>
        <p:grpSpPr>
          <a:xfrm>
            <a:off x="2181334" y="2488304"/>
            <a:ext cx="632160" cy="220680"/>
            <a:chOff x="2181334" y="2488304"/>
            <a:chExt cx="63216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1BB832-E593-657E-D9E0-4F99021300EB}"/>
                    </a:ext>
                  </a:extLst>
                </p14:cNvPr>
                <p14:cNvContentPartPr/>
                <p14:nvPr/>
              </p14:nvContentPartPr>
              <p14:xfrm>
                <a:off x="2181334" y="2488304"/>
                <a:ext cx="183240" cy="220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1BB832-E593-657E-D9E0-4F99021300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3334" y="2470664"/>
                  <a:ext cx="218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DD4ACB-399B-EEC7-4797-795D982B9C76}"/>
                    </a:ext>
                  </a:extLst>
                </p14:cNvPr>
                <p14:cNvContentPartPr/>
                <p14:nvPr/>
              </p14:nvContentPartPr>
              <p14:xfrm>
                <a:off x="2405974" y="2581544"/>
                <a:ext cx="407520" cy="10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DD4ACB-399B-EEC7-4797-795D982B9C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7974" y="2563904"/>
                  <a:ext cx="4431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006E95-2B0F-FA0C-65F2-358779B8ECD4}"/>
              </a:ext>
            </a:extLst>
          </p:cNvPr>
          <p:cNvGrpSpPr/>
          <p:nvPr/>
        </p:nvGrpSpPr>
        <p:grpSpPr>
          <a:xfrm>
            <a:off x="2902054" y="2527544"/>
            <a:ext cx="2089800" cy="325800"/>
            <a:chOff x="2902054" y="2527544"/>
            <a:chExt cx="208980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C6F256-CA28-AAC7-1F94-F6D4D22EE84D}"/>
                    </a:ext>
                  </a:extLst>
                </p14:cNvPr>
                <p14:cNvContentPartPr/>
                <p14:nvPr/>
              </p14:nvContentPartPr>
              <p14:xfrm>
                <a:off x="3008254" y="2527544"/>
                <a:ext cx="183960" cy="28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C6F256-CA28-AAC7-1F94-F6D4D22EE8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254" y="2509904"/>
                  <a:ext cx="219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52A10C-005F-7D8D-EEB7-029D388143C2}"/>
                    </a:ext>
                  </a:extLst>
                </p14:cNvPr>
                <p14:cNvContentPartPr/>
                <p14:nvPr/>
              </p14:nvContentPartPr>
              <p14:xfrm>
                <a:off x="2902054" y="2674424"/>
                <a:ext cx="149040" cy="1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52A10C-005F-7D8D-EEB7-029D388143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84414" y="2656424"/>
                  <a:ext cx="184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24C5BB-084C-F5C4-A12D-863C6B627D91}"/>
                    </a:ext>
                  </a:extLst>
                </p14:cNvPr>
                <p14:cNvContentPartPr/>
                <p14:nvPr/>
              </p14:nvContentPartPr>
              <p14:xfrm>
                <a:off x="3158734" y="2623664"/>
                <a:ext cx="237960" cy="19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24C5BB-084C-F5C4-A12D-863C6B627D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1094" y="2606024"/>
                  <a:ext cx="273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9CA287-84E1-47D8-6E2A-D78093BC6233}"/>
                    </a:ext>
                  </a:extLst>
                </p14:cNvPr>
                <p14:cNvContentPartPr/>
                <p14:nvPr/>
              </p14:nvContentPartPr>
              <p14:xfrm>
                <a:off x="3282934" y="2693144"/>
                <a:ext cx="144360" cy="2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9CA287-84E1-47D8-6E2A-D78093BC62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4934" y="2675504"/>
                  <a:ext cx="180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4BC46D-34F9-286F-7226-E853DAC34475}"/>
                    </a:ext>
                  </a:extLst>
                </p14:cNvPr>
                <p14:cNvContentPartPr/>
                <p14:nvPr/>
              </p14:nvContentPartPr>
              <p14:xfrm>
                <a:off x="3504694" y="2594504"/>
                <a:ext cx="293040" cy="248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4BC46D-34F9-286F-7226-E853DAC344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86694" y="2576504"/>
                  <a:ext cx="328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CD3DDE-5CEE-56F5-1389-00FC5F14E273}"/>
                    </a:ext>
                  </a:extLst>
                </p14:cNvPr>
                <p14:cNvContentPartPr/>
                <p14:nvPr/>
              </p14:nvContentPartPr>
              <p14:xfrm>
                <a:off x="4029574" y="2621144"/>
                <a:ext cx="217080" cy="23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CD3DDE-5CEE-56F5-1389-00FC5F14E2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11574" y="2603144"/>
                  <a:ext cx="252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04B848-180E-8DE6-0632-C5EE72B14A3B}"/>
                    </a:ext>
                  </a:extLst>
                </p14:cNvPr>
                <p14:cNvContentPartPr/>
                <p14:nvPr/>
              </p14:nvContentPartPr>
              <p14:xfrm>
                <a:off x="4311454" y="2645984"/>
                <a:ext cx="287280" cy="17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04B848-180E-8DE6-0632-C5EE72B14A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3814" y="2628344"/>
                  <a:ext cx="322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B4AD78-8D14-1DE6-0AB0-C936391D0701}"/>
                    </a:ext>
                  </a:extLst>
                </p14:cNvPr>
                <p14:cNvContentPartPr/>
                <p14:nvPr/>
              </p14:nvContentPartPr>
              <p14:xfrm>
                <a:off x="4571734" y="2662184"/>
                <a:ext cx="420120" cy="14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B4AD78-8D14-1DE6-0AB0-C936391D07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4094" y="2644184"/>
                  <a:ext cx="4557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836870-21B7-A2E2-17C5-64EE00E25BDB}"/>
              </a:ext>
            </a:extLst>
          </p:cNvPr>
          <p:cNvGrpSpPr/>
          <p:nvPr/>
        </p:nvGrpSpPr>
        <p:grpSpPr>
          <a:xfrm>
            <a:off x="5253214" y="2559584"/>
            <a:ext cx="2432520" cy="346680"/>
            <a:chOff x="5253214" y="2559584"/>
            <a:chExt cx="243252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CAFCD8-5713-256A-5298-A1EEB9669193}"/>
                    </a:ext>
                  </a:extLst>
                </p14:cNvPr>
                <p14:cNvContentPartPr/>
                <p14:nvPr/>
              </p14:nvContentPartPr>
              <p14:xfrm>
                <a:off x="5334214" y="2559584"/>
                <a:ext cx="166320" cy="26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CAFCD8-5713-256A-5298-A1EEB96691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16214" y="2541584"/>
                  <a:ext cx="201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36B363-0793-5C82-734D-35FABD257479}"/>
                    </a:ext>
                  </a:extLst>
                </p14:cNvPr>
                <p14:cNvContentPartPr/>
                <p14:nvPr/>
              </p14:nvContentPartPr>
              <p14:xfrm>
                <a:off x="5253214" y="2680184"/>
                <a:ext cx="230400" cy="3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36B363-0793-5C82-734D-35FABD2574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5214" y="2662544"/>
                  <a:ext cx="266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096C83-D627-81E3-BF2F-14787E2510D4}"/>
                    </a:ext>
                  </a:extLst>
                </p14:cNvPr>
                <p14:cNvContentPartPr/>
                <p14:nvPr/>
              </p14:nvContentPartPr>
              <p14:xfrm>
                <a:off x="5586934" y="2645984"/>
                <a:ext cx="139680" cy="126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096C83-D627-81E3-BF2F-14787E2510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69294" y="2628344"/>
                  <a:ext cx="175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A91DD6-F2BD-655C-504D-C25AB78EC088}"/>
                    </a:ext>
                  </a:extLst>
                </p14:cNvPr>
                <p14:cNvContentPartPr/>
                <p14:nvPr/>
              </p14:nvContentPartPr>
              <p14:xfrm>
                <a:off x="5737774" y="2671904"/>
                <a:ext cx="486360" cy="8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A91DD6-F2BD-655C-504D-C25AB78EC0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19774" y="2653904"/>
                  <a:ext cx="522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E639CC-AB53-E24C-5C09-0CBE9EDEB425}"/>
                    </a:ext>
                  </a:extLst>
                </p14:cNvPr>
                <p14:cNvContentPartPr/>
                <p14:nvPr/>
              </p14:nvContentPartPr>
              <p14:xfrm>
                <a:off x="6371374" y="2630504"/>
                <a:ext cx="168480" cy="172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E639CC-AB53-E24C-5C09-0CBE9EDEB4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53374" y="2612864"/>
                  <a:ext cx="204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25D847-D4AE-02FF-B8C1-A5EAFB68854E}"/>
                    </a:ext>
                  </a:extLst>
                </p14:cNvPr>
                <p14:cNvContentPartPr/>
                <p14:nvPr/>
              </p14:nvContentPartPr>
              <p14:xfrm>
                <a:off x="6398734" y="2724824"/>
                <a:ext cx="158400" cy="43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25D847-D4AE-02FF-B8C1-A5EAFB6885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80734" y="2707184"/>
                  <a:ext cx="194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92FAB1-D18B-98F4-D026-0BC5CD907E15}"/>
                    </a:ext>
                  </a:extLst>
                </p14:cNvPr>
                <p14:cNvContentPartPr/>
                <p14:nvPr/>
              </p14:nvContentPartPr>
              <p14:xfrm>
                <a:off x="6641014" y="2633744"/>
                <a:ext cx="184680" cy="22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92FAB1-D18B-98F4-D026-0BC5CD907E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3014" y="2615744"/>
                  <a:ext cx="220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E02BDF-7775-4A4B-4574-205A2E8A905C}"/>
                    </a:ext>
                  </a:extLst>
                </p14:cNvPr>
                <p14:cNvContentPartPr/>
                <p14:nvPr/>
              </p14:nvContentPartPr>
              <p14:xfrm>
                <a:off x="6939094" y="2657864"/>
                <a:ext cx="32400" cy="14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E02BDF-7775-4A4B-4574-205A2E8A90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21454" y="2640224"/>
                  <a:ext cx="68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46D636-119E-52E2-D53C-DBBBAC2AB200}"/>
                    </a:ext>
                  </a:extLst>
                </p14:cNvPr>
                <p14:cNvContentPartPr/>
                <p14:nvPr/>
              </p14:nvContentPartPr>
              <p14:xfrm>
                <a:off x="6784294" y="2602784"/>
                <a:ext cx="281880" cy="30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46D636-119E-52E2-D53C-DBBBAC2AB2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66654" y="2584784"/>
                  <a:ext cx="317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F5BD71-8E53-2BCE-ADA2-B45E237B5466}"/>
                    </a:ext>
                  </a:extLst>
                </p14:cNvPr>
                <p14:cNvContentPartPr/>
                <p14:nvPr/>
              </p14:nvContentPartPr>
              <p14:xfrm>
                <a:off x="7208734" y="2675864"/>
                <a:ext cx="477000" cy="18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F5BD71-8E53-2BCE-ADA2-B45E237B54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0734" y="2658224"/>
                  <a:ext cx="5126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D40718-CF38-364F-E67F-E69BD27E406C}"/>
              </a:ext>
            </a:extLst>
          </p:cNvPr>
          <p:cNvGrpSpPr/>
          <p:nvPr/>
        </p:nvGrpSpPr>
        <p:grpSpPr>
          <a:xfrm>
            <a:off x="7927294" y="2462384"/>
            <a:ext cx="2243520" cy="547560"/>
            <a:chOff x="7927294" y="2462384"/>
            <a:chExt cx="224352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854A66-7043-53FA-32C5-89D28AF44394}"/>
                    </a:ext>
                  </a:extLst>
                </p14:cNvPr>
                <p14:cNvContentPartPr/>
                <p14:nvPr/>
              </p14:nvContentPartPr>
              <p14:xfrm>
                <a:off x="7927294" y="2689544"/>
                <a:ext cx="185040" cy="187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854A66-7043-53FA-32C5-89D28AF443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09294" y="2671904"/>
                  <a:ext cx="220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804DF3-48D8-BB4C-B0FF-BC6DDE34227C}"/>
                    </a:ext>
                  </a:extLst>
                </p14:cNvPr>
                <p14:cNvContentPartPr/>
                <p14:nvPr/>
              </p14:nvContentPartPr>
              <p14:xfrm>
                <a:off x="8207374" y="2696384"/>
                <a:ext cx="125280" cy="15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804DF3-48D8-BB4C-B0FF-BC6DDE3422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89374" y="2678744"/>
                  <a:ext cx="160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E987F7-3131-8D0C-17C6-DD38DE51D853}"/>
                    </a:ext>
                  </a:extLst>
                </p14:cNvPr>
                <p14:cNvContentPartPr/>
                <p14:nvPr/>
              </p14:nvContentPartPr>
              <p14:xfrm>
                <a:off x="8482054" y="2685584"/>
                <a:ext cx="251280" cy="17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E987F7-3131-8D0C-17C6-DD38DE51D8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64414" y="2667944"/>
                  <a:ext cx="286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3BAB2B-27ED-DA6B-50B8-E5B7AAC0AC75}"/>
                    </a:ext>
                  </a:extLst>
                </p14:cNvPr>
                <p14:cNvContentPartPr/>
                <p14:nvPr/>
              </p14:nvContentPartPr>
              <p14:xfrm>
                <a:off x="8884894" y="2677304"/>
                <a:ext cx="163440" cy="12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3BAB2B-27ED-DA6B-50B8-E5B7AAC0AC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66894" y="2659664"/>
                  <a:ext cx="199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085DAB-D5F0-1D1C-35AB-5F50072835DE}"/>
                    </a:ext>
                  </a:extLst>
                </p14:cNvPr>
                <p14:cNvContentPartPr/>
                <p14:nvPr/>
              </p14:nvContentPartPr>
              <p14:xfrm>
                <a:off x="9125374" y="2618984"/>
                <a:ext cx="161280" cy="203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085DAB-D5F0-1D1C-35AB-5F50072835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07374" y="2601344"/>
                  <a:ext cx="196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3ACAC1-B6B5-8ABC-117B-F8B9F426214F}"/>
                    </a:ext>
                  </a:extLst>
                </p14:cNvPr>
                <p14:cNvContentPartPr/>
                <p14:nvPr/>
              </p14:nvContentPartPr>
              <p14:xfrm>
                <a:off x="9163894" y="2656424"/>
                <a:ext cx="214560" cy="12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3ACAC1-B6B5-8ABC-117B-F8B9F42621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45894" y="2638424"/>
                  <a:ext cx="250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66F02C-D0E4-D1C1-DCE3-B8D5720B0032}"/>
                    </a:ext>
                  </a:extLst>
                </p14:cNvPr>
                <p14:cNvContentPartPr/>
                <p14:nvPr/>
              </p14:nvContentPartPr>
              <p14:xfrm>
                <a:off x="9302494" y="2481104"/>
                <a:ext cx="240480" cy="33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66F02C-D0E4-D1C1-DCE3-B8D5720B00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84494" y="2463464"/>
                  <a:ext cx="276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2C7F6A-3BFE-5DAB-287C-4A94C27D18EF}"/>
                    </a:ext>
                  </a:extLst>
                </p14:cNvPr>
                <p14:cNvContentPartPr/>
                <p14:nvPr/>
              </p14:nvContentPartPr>
              <p14:xfrm>
                <a:off x="9634774" y="2677304"/>
                <a:ext cx="275400" cy="121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2C7F6A-3BFE-5DAB-287C-4A94C27D18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16774" y="2659304"/>
                  <a:ext cx="311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D14DF7-CD05-3AC0-DCC1-BDB8557D5714}"/>
                    </a:ext>
                  </a:extLst>
                </p14:cNvPr>
                <p14:cNvContentPartPr/>
                <p14:nvPr/>
              </p14:nvContentPartPr>
              <p14:xfrm>
                <a:off x="8044654" y="2948024"/>
                <a:ext cx="1449360" cy="61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D14DF7-CD05-3AC0-DCC1-BDB8557D571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27014" y="2930384"/>
                  <a:ext cx="1485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079060-B39B-51CE-137E-75A44DCF95C8}"/>
                    </a:ext>
                  </a:extLst>
                </p14:cNvPr>
                <p14:cNvContentPartPr/>
                <p14:nvPr/>
              </p14:nvContentPartPr>
              <p14:xfrm>
                <a:off x="7995694" y="2926784"/>
                <a:ext cx="1271880" cy="56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079060-B39B-51CE-137E-75A44DCF95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78054" y="2908784"/>
                  <a:ext cx="1307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1ABEC1-2EE0-DAE9-7272-F3EF288DC27C}"/>
                    </a:ext>
                  </a:extLst>
                </p14:cNvPr>
                <p14:cNvContentPartPr/>
                <p14:nvPr/>
              </p14:nvContentPartPr>
              <p14:xfrm>
                <a:off x="9928894" y="2462384"/>
                <a:ext cx="241920" cy="49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1ABEC1-2EE0-DAE9-7272-F3EF288DC2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10894" y="2444744"/>
                  <a:ext cx="277560" cy="53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1BE5FB0-0486-E93B-FD94-63915FBBCBFB}"/>
              </a:ext>
            </a:extLst>
          </p:cNvPr>
          <p:cNvGrpSpPr/>
          <p:nvPr/>
        </p:nvGrpSpPr>
        <p:grpSpPr>
          <a:xfrm>
            <a:off x="1180534" y="3289304"/>
            <a:ext cx="3002040" cy="403560"/>
            <a:chOff x="1180534" y="3289304"/>
            <a:chExt cx="30020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39BBB9-C634-F5C5-F6B0-6015570E7A18}"/>
                    </a:ext>
                  </a:extLst>
                </p14:cNvPr>
                <p14:cNvContentPartPr/>
                <p14:nvPr/>
              </p14:nvContentPartPr>
              <p14:xfrm>
                <a:off x="1225174" y="3289304"/>
                <a:ext cx="33120" cy="15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39BBB9-C634-F5C5-F6B0-6015570E7A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07534" y="3271304"/>
                  <a:ext cx="68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97F566-3119-84CA-D654-1D58227784E2}"/>
                    </a:ext>
                  </a:extLst>
                </p14:cNvPr>
                <p14:cNvContentPartPr/>
                <p14:nvPr/>
              </p14:nvContentPartPr>
              <p14:xfrm>
                <a:off x="1180534" y="3295784"/>
                <a:ext cx="189360" cy="226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97F566-3119-84CA-D654-1D58227784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2894" y="3278144"/>
                  <a:ext cx="225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423092-C3FF-8C2B-9F10-E68642743F49}"/>
                    </a:ext>
                  </a:extLst>
                </p14:cNvPr>
                <p14:cNvContentPartPr/>
                <p14:nvPr/>
              </p14:nvContentPartPr>
              <p14:xfrm>
                <a:off x="1414534" y="3338984"/>
                <a:ext cx="295200" cy="200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423092-C3FF-8C2B-9F10-E68642743F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96534" y="3320984"/>
                  <a:ext cx="330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8CC9AF-444B-C49B-8298-4776F0436615}"/>
                    </a:ext>
                  </a:extLst>
                </p14:cNvPr>
                <p14:cNvContentPartPr/>
                <p14:nvPr/>
              </p14:nvContentPartPr>
              <p14:xfrm>
                <a:off x="1559254" y="3373184"/>
                <a:ext cx="423000" cy="11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8CC9AF-444B-C49B-8298-4776F04366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41614" y="3355544"/>
                  <a:ext cx="458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90C3D9-FF45-6B1F-097E-7BC791C2D7DB}"/>
                    </a:ext>
                  </a:extLst>
                </p14:cNvPr>
                <p14:cNvContentPartPr/>
                <p14:nvPr/>
              </p14:nvContentPartPr>
              <p14:xfrm>
                <a:off x="1973614" y="3332864"/>
                <a:ext cx="178920" cy="20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90C3D9-FF45-6B1F-097E-7BC791C2D7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55614" y="3315224"/>
                  <a:ext cx="214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CFC848-1EC7-B645-A657-D76CF84EAA64}"/>
                    </a:ext>
                  </a:extLst>
                </p14:cNvPr>
                <p14:cNvContentPartPr/>
                <p14:nvPr/>
              </p14:nvContentPartPr>
              <p14:xfrm>
                <a:off x="2148214" y="3348344"/>
                <a:ext cx="277200" cy="26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CFC848-1EC7-B645-A657-D76CF84EAA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30574" y="3330704"/>
                  <a:ext cx="312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E6B953-BC37-4975-E339-58ADFEA0829D}"/>
                    </a:ext>
                  </a:extLst>
                </p14:cNvPr>
                <p14:cNvContentPartPr/>
                <p14:nvPr/>
              </p14:nvContentPartPr>
              <p14:xfrm>
                <a:off x="2319934" y="3433664"/>
                <a:ext cx="221400" cy="32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E6B953-BC37-4975-E339-58ADFEA082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01934" y="3415664"/>
                  <a:ext cx="257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5321C5-A8D0-9517-5874-02CF961AF49D}"/>
                    </a:ext>
                  </a:extLst>
                </p14:cNvPr>
                <p14:cNvContentPartPr/>
                <p14:nvPr/>
              </p14:nvContentPartPr>
              <p14:xfrm>
                <a:off x="2660134" y="3376064"/>
                <a:ext cx="258840" cy="227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5321C5-A8D0-9517-5874-02CF961AF4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42494" y="3358064"/>
                  <a:ext cx="294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18D108-43EE-3A97-2086-BEF73B133048}"/>
                    </a:ext>
                  </a:extLst>
                </p14:cNvPr>
                <p14:cNvContentPartPr/>
                <p14:nvPr/>
              </p14:nvContentPartPr>
              <p14:xfrm>
                <a:off x="3050014" y="3387584"/>
                <a:ext cx="194040" cy="200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18D108-43EE-3A97-2086-BEF73B1330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2014" y="3369944"/>
                  <a:ext cx="229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5E04CC-53A7-FE44-D8AB-507EF990F79C}"/>
                    </a:ext>
                  </a:extLst>
                </p14:cNvPr>
                <p14:cNvContentPartPr/>
                <p14:nvPr/>
              </p14:nvContentPartPr>
              <p14:xfrm>
                <a:off x="3051814" y="3425024"/>
                <a:ext cx="303840" cy="259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5E04CC-53A7-FE44-D8AB-507EF990F7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33814" y="3407024"/>
                  <a:ext cx="339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C8C9A1-A200-5867-E760-543CDD101699}"/>
                    </a:ext>
                  </a:extLst>
                </p14:cNvPr>
                <p14:cNvContentPartPr/>
                <p14:nvPr/>
              </p14:nvContentPartPr>
              <p14:xfrm>
                <a:off x="3328654" y="3410264"/>
                <a:ext cx="164160" cy="14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C8C9A1-A200-5867-E760-543CDD1016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10654" y="3392624"/>
                  <a:ext cx="199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D631FF-E631-D1DB-62F6-D673101C864D}"/>
                    </a:ext>
                  </a:extLst>
                </p14:cNvPr>
                <p14:cNvContentPartPr/>
                <p14:nvPr/>
              </p14:nvContentPartPr>
              <p14:xfrm>
                <a:off x="3580654" y="3382184"/>
                <a:ext cx="189000" cy="270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D631FF-E631-D1DB-62F6-D673101C86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62654" y="3364184"/>
                  <a:ext cx="224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460AC-A7E7-1FA6-C12C-B65D6A7B7F3A}"/>
                    </a:ext>
                  </a:extLst>
                </p14:cNvPr>
                <p14:cNvContentPartPr/>
                <p14:nvPr/>
              </p14:nvContentPartPr>
              <p14:xfrm>
                <a:off x="3532054" y="3652544"/>
                <a:ext cx="193680" cy="40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460AC-A7E7-1FA6-C12C-B65D6A7B7F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14054" y="3634544"/>
                  <a:ext cx="229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D625E3-85D0-A10B-0DE2-DC51F8B95373}"/>
                    </a:ext>
                  </a:extLst>
                </p14:cNvPr>
                <p14:cNvContentPartPr/>
                <p14:nvPr/>
              </p14:nvContentPartPr>
              <p14:xfrm>
                <a:off x="3928054" y="3486944"/>
                <a:ext cx="254520" cy="121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D625E3-85D0-A10B-0DE2-DC51F8B953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10054" y="3468944"/>
                  <a:ext cx="29016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75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172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Kumar</dc:creator>
  <cp:lastModifiedBy>Rahul Kumar</cp:lastModifiedBy>
  <cp:revision>2</cp:revision>
  <dcterms:created xsi:type="dcterms:W3CDTF">2024-11-01T11:34:29Z</dcterms:created>
  <dcterms:modified xsi:type="dcterms:W3CDTF">2024-11-01T16:10:20Z</dcterms:modified>
</cp:coreProperties>
</file>