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8E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Exploratory Data Analysis on Titanic Dataset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t>Task 5 – Data Analyst Internship</a:t>
            </a:r>
          </a:p>
          <a:p>
            <a:r>
              <a:t>Raunit Kumar</a:t>
            </a:r>
          </a:p>
          <a:p>
            <a:r>
              <a:t>Department of Computer Science &amp; Engineering</a:t>
            </a:r>
          </a:p>
          <a:p>
            <a:r>
              <a:t>Excel Engineering College (Autonomous)</a:t>
            </a:r>
          </a:p>
          <a:p>
            <a:r>
              <a:t>24 October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3366"/>
                </a:solidFill>
              </a:defRPr>
            </a:pPr>
            <a:r>
              <a:t>Key Insights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103120"/>
            <a:ext cx="6842835" cy="1600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>
                <a:solidFill>
                  <a:srgbClr val="0A0A3C"/>
                </a:solidFill>
              </a:defRPr>
            </a:pPr>
            <a:r>
              <a:rPr smtClean="0"/>
              <a:t>1Gender </a:t>
            </a:r>
            <a:r>
              <a:t>and Class are primary factors affecting survival.</a:t>
            </a:r>
          </a:p>
          <a:p>
            <a:pPr>
              <a:defRPr sz="2000">
                <a:solidFill>
                  <a:srgbClr val="0A0A3C"/>
                </a:solidFill>
              </a:defRPr>
            </a:pPr>
            <a:r>
              <a:rPr smtClean="0"/>
              <a:t>2Younger </a:t>
            </a:r>
            <a:r>
              <a:t>and wealthier passengers had better survival chances.</a:t>
            </a:r>
          </a:p>
          <a:p>
            <a:pPr>
              <a:defRPr sz="2000">
                <a:solidFill>
                  <a:srgbClr val="0A0A3C"/>
                </a:solidFill>
              </a:defRPr>
            </a:pPr>
            <a:r>
              <a:rPr smtClean="0"/>
              <a:t>3Missing </a:t>
            </a:r>
            <a:r>
              <a:t>Cabin data suggests optional luxury info.</a:t>
            </a:r>
          </a:p>
          <a:p>
            <a:pPr>
              <a:defRPr sz="2000">
                <a:solidFill>
                  <a:srgbClr val="0A0A3C"/>
                </a:solidFill>
              </a:defRPr>
            </a:pPr>
            <a:r>
              <a:rPr smtClean="0"/>
              <a:t>4Fare </a:t>
            </a:r>
            <a:r>
              <a:t>and Pclass are inversely related.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3366"/>
                </a:solidFill>
              </a:defRPr>
            </a:pPr>
            <a:r>
              <a:t>Summary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17785"/>
            <a:ext cx="7772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>
                <a:solidFill>
                  <a:srgbClr val="0A0A3C"/>
                </a:solidFill>
              </a:defRPr>
            </a:pPr>
            <a:r>
              <a:t>• 891 passengers analyzed using Python-based EDA.</a:t>
            </a:r>
          </a:p>
          <a:p>
            <a:pPr>
              <a:defRPr sz="2000">
                <a:solidFill>
                  <a:srgbClr val="0A0A3C"/>
                </a:solidFill>
              </a:defRPr>
            </a:pPr>
            <a:r>
              <a:t>• Major missing data handled successfully.</a:t>
            </a:r>
          </a:p>
          <a:p>
            <a:pPr>
              <a:defRPr sz="2000">
                <a:solidFill>
                  <a:srgbClr val="0A0A3C"/>
                </a:solidFill>
              </a:defRPr>
            </a:pPr>
            <a:r>
              <a:t>• Discovered class and gender bias in survival rates.</a:t>
            </a:r>
          </a:p>
          <a:p>
            <a:pPr>
              <a:defRPr sz="2000">
                <a:solidFill>
                  <a:srgbClr val="0A0A3C"/>
                </a:solidFill>
              </a:defRPr>
            </a:pPr>
            <a:r>
              <a:t>• Data ready for machine learning models (Logistic Regression, etc.).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3366"/>
                </a:solidFill>
              </a:defRPr>
            </a:pPr>
            <a:r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7115" y="1417638"/>
            <a:ext cx="7772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>
                <a:solidFill>
                  <a:srgbClr val="0A0A3C"/>
                </a:solidFill>
              </a:defRPr>
            </a:pPr>
            <a:r>
              <a:t>• Social status and gender strongly influenced survival outcomes.</a:t>
            </a:r>
          </a:p>
          <a:p>
            <a:pPr>
              <a:defRPr sz="2000">
                <a:solidFill>
                  <a:srgbClr val="0A0A3C"/>
                </a:solidFill>
              </a:defRPr>
            </a:pPr>
            <a:r>
              <a:t>• Higher Fare → Higher chance of survival.</a:t>
            </a:r>
          </a:p>
          <a:p>
            <a:pPr>
              <a:defRPr sz="2000">
                <a:solidFill>
                  <a:srgbClr val="0A0A3C"/>
                </a:solidFill>
              </a:defRPr>
            </a:pPr>
            <a:r>
              <a:t>• Insights from EDA form the foundation for predictive modeling.</a:t>
            </a:r>
          </a:p>
          <a:p>
            <a:pPr>
              <a:defRPr sz="2000">
                <a:solidFill>
                  <a:srgbClr val="0A0A3C"/>
                </a:solidFill>
              </a:defRPr>
            </a:pPr>
            <a:r>
              <a:t>• Next Step: Feature engineering and ML implementation.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3366"/>
                </a:solidFill>
              </a:defRPr>
            </a:pPr>
            <a:r>
              <a:t>Thank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 i="1">
                <a:solidFill>
                  <a:srgbClr val="505050"/>
                </a:solidFill>
              </a:defRPr>
            </a:pPr>
            <a:r>
              <a:t>Exploratory Data Analysis on Titanic Dataset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025748"/>
            <a:ext cx="7772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>
                <a:solidFill>
                  <a:srgbClr val="0A0A3C"/>
                </a:solidFill>
              </a:defRPr>
            </a:pPr>
            <a:r>
              <a:t>Presented by: Raunit Kumar</a:t>
            </a:r>
          </a:p>
          <a:p>
            <a:pPr>
              <a:defRPr sz="2000">
                <a:solidFill>
                  <a:srgbClr val="0A0A3C"/>
                </a:solidFill>
              </a:defRPr>
            </a:pPr>
            <a:r>
              <a:t>Department of Computer Science &amp; Engineering</a:t>
            </a:r>
          </a:p>
          <a:p>
            <a:pPr>
              <a:defRPr sz="2000">
                <a:solidFill>
                  <a:srgbClr val="0A0A3C"/>
                </a:solidFill>
              </a:defRPr>
            </a:pPr>
            <a:r>
              <a:t>Excel Engineering College (Autonomous)</a:t>
            </a:r>
          </a:p>
          <a:p>
            <a:pPr>
              <a:defRPr sz="2000">
                <a:solidFill>
                  <a:srgbClr val="0A0A3C"/>
                </a:solidFill>
              </a:defRPr>
            </a:pPr>
            <a:r>
              <a:t>📅 October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3366"/>
                </a:solidFill>
              </a:defRPr>
            </a:pPr>
            <a:r>
              <a:t>Objective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705708"/>
            <a:ext cx="7772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>
                <a:solidFill>
                  <a:srgbClr val="0A0A3C"/>
                </a:solidFill>
              </a:defRPr>
            </a:pPr>
            <a:r>
              <a:t>• To explore Titanic passenger data using Python (Pandas, Matplotlib, Seaborn).</a:t>
            </a:r>
          </a:p>
          <a:p>
            <a:pPr>
              <a:defRPr sz="2000">
                <a:solidFill>
                  <a:srgbClr val="0A0A3C"/>
                </a:solidFill>
              </a:defRPr>
            </a:pPr>
            <a:r>
              <a:t>• Identify survival patterns and understand relationships among variables.</a:t>
            </a:r>
          </a:p>
          <a:p>
            <a:pPr>
              <a:defRPr sz="2000">
                <a:solidFill>
                  <a:srgbClr val="0A0A3C"/>
                </a:solidFill>
              </a:defRPr>
            </a:pPr>
            <a:r>
              <a:t>• Visualize trends to extract meaningful insights for prediction.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3366"/>
                </a:solidFill>
              </a:defRPr>
            </a:pPr>
            <a:r>
              <a:t>Dataset Overview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 i="1">
                <a:solidFill>
                  <a:srgbClr val="505050"/>
                </a:solidFill>
              </a:defRPr>
            </a:pPr>
            <a:r>
              <a:t>Understanding the structure and completeness of the data.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286000"/>
            <a:ext cx="7772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>
                <a:solidFill>
                  <a:srgbClr val="0A0A3C"/>
                </a:solidFill>
              </a:defRPr>
            </a:pPr>
            <a:r>
              <a:t>• Total Rows: 891 | Columns: 12</a:t>
            </a:r>
          </a:p>
          <a:p>
            <a:pPr>
              <a:defRPr sz="2000">
                <a:solidFill>
                  <a:srgbClr val="0A0A3C"/>
                </a:solidFill>
              </a:defRPr>
            </a:pPr>
            <a:r>
              <a:t>• Key Attributes: Survived, Pclass, Sex, Age, Fare, Cabin, Embarked</a:t>
            </a:r>
          </a:p>
          <a:p>
            <a:pPr>
              <a:defRPr sz="2000">
                <a:solidFill>
                  <a:srgbClr val="0A0A3C"/>
                </a:solidFill>
              </a:defRPr>
            </a:pPr>
            <a:r>
              <a:t>• Target Variable: Survived (1 = Yes, 0 = No)</a:t>
            </a:r>
          </a:p>
          <a:p>
            <a:pPr>
              <a:defRPr sz="2000">
                <a:solidFill>
                  <a:srgbClr val="0A0A3C"/>
                </a:solidFill>
              </a:defRPr>
            </a:pPr>
            <a:r>
              <a:t>• Missing Values → Age (177), Cabin (687), Embarked (2)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3366"/>
                </a:solidFill>
              </a:defRPr>
            </a:pPr>
            <a:r>
              <a:t>Data Cleaning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 i="1">
                <a:solidFill>
                  <a:srgbClr val="505050"/>
                </a:solidFill>
              </a:defRPr>
            </a:pPr>
            <a:r>
              <a:t>Ensuring clean and reliable dataset for visualization.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286000"/>
            <a:ext cx="7772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>
                <a:solidFill>
                  <a:srgbClr val="0A0A3C"/>
                </a:solidFill>
              </a:defRPr>
            </a:pPr>
            <a:r>
              <a:t>• Handled missing values in Age using mean/median imputation.</a:t>
            </a:r>
          </a:p>
          <a:p>
            <a:pPr>
              <a:defRPr sz="2000">
                <a:solidFill>
                  <a:srgbClr val="0A0A3C"/>
                </a:solidFill>
              </a:defRPr>
            </a:pPr>
            <a:r>
              <a:t>• Dropped Cabin column (too many nulls).</a:t>
            </a:r>
          </a:p>
          <a:p>
            <a:pPr>
              <a:defRPr sz="2000">
                <a:solidFill>
                  <a:srgbClr val="0A0A3C"/>
                </a:solidFill>
              </a:defRPr>
            </a:pPr>
            <a:r>
              <a:t>• Filled missing Embarked values with most common port (S).</a:t>
            </a:r>
          </a:p>
          <a:p>
            <a:pPr>
              <a:defRPr sz="2000">
                <a:solidFill>
                  <a:srgbClr val="0A0A3C"/>
                </a:solidFill>
              </a:defRPr>
            </a:pPr>
            <a:r>
              <a:t>• Converted categorical variables into numeric for analysis.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3366"/>
                </a:solidFill>
              </a:defRPr>
            </a:pPr>
            <a:r>
              <a:t>Data Summary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45920"/>
            <a:ext cx="7772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>
                <a:solidFill>
                  <a:srgbClr val="0A0A3C"/>
                </a:solidFill>
              </a:defRPr>
            </a:pPr>
            <a:r>
              <a:t>• Average Age ≈ 29.7 years | Fare highly skewed.</a:t>
            </a:r>
          </a:p>
          <a:p>
            <a:pPr>
              <a:defRPr sz="2000">
                <a:solidFill>
                  <a:srgbClr val="0A0A3C"/>
                </a:solidFill>
              </a:defRPr>
            </a:pPr>
            <a:r>
              <a:t>• Numeric: Age, Fare, Pclass | Categorical: Sex, Embarked.</a:t>
            </a:r>
          </a:p>
          <a:p>
            <a:pPr>
              <a:defRPr sz="2000">
                <a:solidFill>
                  <a:srgbClr val="0A0A3C"/>
                </a:solidFill>
              </a:defRPr>
            </a:pPr>
            <a:r>
              <a:t>• No duplicate records found.</a:t>
            </a:r>
          </a:p>
          <a:p>
            <a:pPr>
              <a:defRPr sz="2000">
                <a:solidFill>
                  <a:srgbClr val="0A0A3C"/>
                </a:solidFill>
              </a:defRPr>
            </a:pPr>
            <a:r>
              <a:t>• Descriptive stats indicate large spread in Fare values.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3366"/>
                </a:solidFill>
              </a:defRPr>
            </a:pPr>
            <a:r>
              <a:t>Correlation Heatmap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17638"/>
            <a:ext cx="7772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>
                <a:solidFill>
                  <a:srgbClr val="0A0A3C"/>
                </a:solidFill>
              </a:defRPr>
            </a:pPr>
            <a:r>
              <a:t>• Pclass and Fare show strong negative correlation.</a:t>
            </a:r>
          </a:p>
          <a:p>
            <a:pPr>
              <a:defRPr sz="2000">
                <a:solidFill>
                  <a:srgbClr val="0A0A3C"/>
                </a:solidFill>
              </a:defRPr>
            </a:pPr>
            <a:r>
              <a:t>• Fare and Survived show moderate positive correlation.</a:t>
            </a:r>
          </a:p>
          <a:p>
            <a:pPr>
              <a:defRPr sz="2000">
                <a:solidFill>
                  <a:srgbClr val="0A0A3C"/>
                </a:solidFill>
              </a:defRPr>
            </a:pPr>
            <a:r>
              <a:t>• No serious multicollinearity detected.</a:t>
            </a:r>
          </a:p>
          <a:p>
            <a:pPr>
              <a:defRPr sz="2000">
                <a:solidFill>
                  <a:srgbClr val="0A0A3C"/>
                </a:solidFill>
              </a:defRPr>
            </a:pPr>
            <a:r>
              <a:t>🖼️ Placeholder: Insert heatmap image here.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3366"/>
                </a:solidFill>
              </a:defRPr>
            </a:pPr>
            <a:r>
              <a:t>Pairplot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3046" y="1758462"/>
            <a:ext cx="7772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>
                <a:solidFill>
                  <a:srgbClr val="0A0A3C"/>
                </a:solidFill>
              </a:defRPr>
            </a:pPr>
            <a:r>
              <a:t>• Shows multi-variable relationships between Age, Fare, and Pclass.</a:t>
            </a:r>
          </a:p>
          <a:p>
            <a:pPr>
              <a:defRPr sz="2000">
                <a:solidFill>
                  <a:srgbClr val="0A0A3C"/>
                </a:solidFill>
              </a:defRPr>
            </a:pPr>
            <a:r>
              <a:t>• Survivors cluster in higher Fare and lower Pclass zones.</a:t>
            </a:r>
          </a:p>
          <a:p>
            <a:pPr>
              <a:defRPr sz="2000">
                <a:solidFill>
                  <a:srgbClr val="0A0A3C"/>
                </a:solidFill>
              </a:defRPr>
            </a:pPr>
            <a:r>
              <a:t>• Visualizes separation between survived and non-survived passengers.</a:t>
            </a:r>
          </a:p>
          <a:p>
            <a:pPr>
              <a:defRPr sz="2000">
                <a:solidFill>
                  <a:srgbClr val="0A0A3C"/>
                </a:solidFill>
              </a:defRPr>
            </a:pPr>
            <a:r>
              <a:t>🖼️ Placeholder: Insert pairplot image here.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3366"/>
                </a:solidFill>
              </a:defRPr>
            </a:pPr>
            <a:r>
              <a:t>Survival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744394"/>
            <a:ext cx="7772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>
                <a:solidFill>
                  <a:srgbClr val="0A0A3C"/>
                </a:solidFill>
              </a:defRPr>
            </a:pPr>
            <a:r>
              <a:t>• Females survival ≈ 74%, Males ≈ 19%.</a:t>
            </a:r>
          </a:p>
          <a:p>
            <a:pPr>
              <a:defRPr sz="2000">
                <a:solidFill>
                  <a:srgbClr val="0A0A3C"/>
                </a:solidFill>
              </a:defRPr>
            </a:pPr>
            <a:r>
              <a:t>• 1st Class ≈ 63% survival rate, 3rd Class ≈ 24%.</a:t>
            </a:r>
          </a:p>
          <a:p>
            <a:pPr>
              <a:defRPr sz="2000">
                <a:solidFill>
                  <a:srgbClr val="0A0A3C"/>
                </a:solidFill>
              </a:defRPr>
            </a:pPr>
            <a:r>
              <a:t>• Combined analysis: 1st Class females highest chance of survival.</a:t>
            </a:r>
          </a:p>
          <a:p>
            <a:pPr>
              <a:defRPr sz="2000">
                <a:solidFill>
                  <a:srgbClr val="0A0A3C"/>
                </a:solidFill>
              </a:defRPr>
            </a:pPr>
            <a:r>
              <a:t>🖼️ Placeholder: Insert barplot images (Sex vs Survived, Pclass vs Survived).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003366"/>
                </a:solidFill>
              </a:defRPr>
            </a:pPr>
            <a:r>
              <a:t>Age &amp; Fare Distribution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9317" y="1417638"/>
            <a:ext cx="7772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>
                <a:solidFill>
                  <a:srgbClr val="0A0A3C"/>
                </a:solidFill>
              </a:defRPr>
            </a:pPr>
            <a:r>
              <a:t>• Most passengers aged between 20–40 years.</a:t>
            </a:r>
          </a:p>
          <a:p>
            <a:pPr>
              <a:defRPr sz="2000">
                <a:solidFill>
                  <a:srgbClr val="0A0A3C"/>
                </a:solidFill>
              </a:defRPr>
            </a:pPr>
            <a:r>
              <a:t>• Fare distribution right-skewed with high-value outliers.</a:t>
            </a:r>
          </a:p>
          <a:p>
            <a:pPr>
              <a:defRPr sz="2000">
                <a:solidFill>
                  <a:srgbClr val="0A0A3C"/>
                </a:solidFill>
              </a:defRPr>
            </a:pPr>
            <a:r>
              <a:t>• Scatterplot shows higher Fare often linked to higher survival.</a:t>
            </a:r>
          </a:p>
          <a:p>
            <a:pPr>
              <a:defRPr sz="2000">
                <a:solidFill>
                  <a:srgbClr val="0A0A3C"/>
                </a:solidFill>
              </a:defRPr>
            </a:pPr>
            <a:r>
              <a:t>🖼️ Placeholder: Insert histogram, boxplot, scatterplot images.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544</Words>
  <Application>Microsoft Macintosh PowerPoint</Application>
  <PresentationFormat>On-screen Show (4:3)</PresentationFormat>
  <Paragraphs>83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Exploratory Data Analysis on Titanic Dataset</vt:lpstr>
      <vt:lpstr>Objective</vt:lpstr>
      <vt:lpstr>Dataset Overview</vt:lpstr>
      <vt:lpstr>Data Cleaning</vt:lpstr>
      <vt:lpstr>Data Summary</vt:lpstr>
      <vt:lpstr>Correlation Heatmap</vt:lpstr>
      <vt:lpstr>Pairplot Analysis</vt:lpstr>
      <vt:lpstr>Survival Analysis</vt:lpstr>
      <vt:lpstr>Age &amp; Fare Distribution</vt:lpstr>
      <vt:lpstr>Key Insights</vt:lpstr>
      <vt:lpstr>Summary</vt:lpstr>
      <vt:lpstr>Conclusion</vt:lpstr>
      <vt:lpstr>Thank You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Data Analysis on Titanic Dataset</dc:title>
  <dc:creator>hp</dc:creator>
  <dc:description>generated using python-pptx</dc:description>
  <cp:lastModifiedBy>hp</cp:lastModifiedBy>
  <cp:revision>2</cp:revision>
  <dcterms:created xsi:type="dcterms:W3CDTF">2013-01-27T09:14:16Z</dcterms:created>
  <dcterms:modified xsi:type="dcterms:W3CDTF">2025-10-27T16:12:42Z</dcterms:modified>
</cp:coreProperties>
</file>