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778687-6C30-418D-9A3F-EA96A41F22F6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3E7552-8660-4F51-A9E3-F59BA2143BA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01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552-8660-4F51-A9E3-F59BA2143BA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56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3E7552-8660-4F51-A9E3-F59BA2143BA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1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552-8660-4F51-A9E3-F59BA2143BA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01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3E7552-8660-4F51-A9E3-F59BA2143BA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3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552-8660-4F51-A9E3-F59BA2143BA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1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552-8660-4F51-A9E3-F59BA2143BA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57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552-8660-4F51-A9E3-F59BA2143BA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0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552-8660-4F51-A9E3-F59BA2143BA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3E7552-8660-4F51-A9E3-F59BA2143BA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5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7552-8660-4F51-A9E3-F59BA2143BA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8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3E7552-8660-4F51-A9E3-F59BA2143BA3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438493C-CA95-4D3D-A581-74789B41EA2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256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07EA-263E-52CF-B661-B9B63971F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Budget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2CDFB-C8D7-FDDB-B958-B8BBC9EB4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-by Roshani </a:t>
            </a:r>
            <a:r>
              <a:rPr lang="en-IN" dirty="0" err="1"/>
              <a:t>singh</a:t>
            </a:r>
            <a:r>
              <a:rPr lang="en-IN" dirty="0"/>
              <a:t>(umip8844)</a:t>
            </a:r>
          </a:p>
        </p:txBody>
      </p:sp>
    </p:spTree>
    <p:extLst>
      <p:ext uri="{BB962C8B-B14F-4D97-AF65-F5344CB8AC3E}">
        <p14:creationId xmlns:p14="http://schemas.microsoft.com/office/powerpoint/2010/main" val="199132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B7ED-7CED-0131-2424-8AA195F4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Subcategory of product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765ACF-30C3-BEF2-D55C-B591175B77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843618"/>
            <a:ext cx="5422900" cy="240107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F363C-56A3-7FBD-2B80-C3924CF75B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Tiers and Tubes are purchases the most followed by the Road Bikes and the lest sold category of product is Bike stands</a:t>
            </a:r>
          </a:p>
        </p:txBody>
      </p:sp>
    </p:spTree>
    <p:extLst>
      <p:ext uri="{BB962C8B-B14F-4D97-AF65-F5344CB8AC3E}">
        <p14:creationId xmlns:p14="http://schemas.microsoft.com/office/powerpoint/2010/main" val="22647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FDB6-1D35-F817-A457-EAE1F27B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of customers by countries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FDF4E8-6FAD-65A6-47B8-1662C34C0C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3962" y="2227263"/>
            <a:ext cx="4037026" cy="36337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AF954-A0D5-3663-A5F1-085C681F09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FF"/>
                </a:highlight>
                <a:latin typeface="system-ui"/>
              </a:rPr>
              <a:t>T</a:t>
            </a:r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he most number of the customers comes from the U.S</a:t>
            </a:r>
          </a:p>
          <a:p>
            <a:r>
              <a:rPr lang="en-IN" dirty="0"/>
              <a:t>And the least are from France and Germany</a:t>
            </a:r>
          </a:p>
        </p:txBody>
      </p:sp>
    </p:spTree>
    <p:extLst>
      <p:ext uri="{BB962C8B-B14F-4D97-AF65-F5344CB8AC3E}">
        <p14:creationId xmlns:p14="http://schemas.microsoft.com/office/powerpoint/2010/main" val="150107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0764-B5CF-8ECB-57B6-A0A373E9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Sales amount by country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0C9E8D-3E10-2EF2-4CC3-959F9E8990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433803"/>
            <a:ext cx="5422900" cy="322070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857B1-B468-068C-4E52-6566ACBB13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According to the plot we know that the most amount of sales comes from U.S and though the number of customers in Canada is more the amount is less</a:t>
            </a:r>
          </a:p>
        </p:txBody>
      </p:sp>
    </p:spTree>
    <p:extLst>
      <p:ext uri="{BB962C8B-B14F-4D97-AF65-F5344CB8AC3E}">
        <p14:creationId xmlns:p14="http://schemas.microsoft.com/office/powerpoint/2010/main" val="315088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4B3F-3633-6DE2-4677-8DD42880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total sales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6187D8-E76B-AAE2-05EB-1500534BA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Yearly Total Sales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754AE8-297F-E3F5-D9E0-2AC8F3ACFB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0796" y="2925763"/>
            <a:ext cx="3593196" cy="293528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D295BE-FAD7-91C6-9191-E67107F91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Monthly Total Sales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F694D14-DB19-213F-72CB-DC20286D7A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3346761"/>
            <a:ext cx="5392737" cy="209329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3ECDC4-9F0C-1513-0E2C-D89E93013DDD}"/>
              </a:ext>
            </a:extLst>
          </p:cNvPr>
          <p:cNvSpPr txBox="1"/>
          <p:nvPr/>
        </p:nvSpPr>
        <p:spPr>
          <a:xfrm>
            <a:off x="1356951" y="6128342"/>
            <a:ext cx="4147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The most sales are done in the year 2016</a:t>
            </a:r>
            <a:r>
              <a:rPr lang="en-IN" b="1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  <a:endParaRPr lang="en-US" b="1" i="0" dirty="0">
              <a:effectLst/>
              <a:highlight>
                <a:srgbClr val="FFFFFF"/>
              </a:highlight>
              <a:latin typeface="system-ui"/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BDB29-D773-1DF3-1970-2A4EF71FF7C1}"/>
              </a:ext>
            </a:extLst>
          </p:cNvPr>
          <p:cNvSpPr txBox="1"/>
          <p:nvPr/>
        </p:nvSpPr>
        <p:spPr>
          <a:xfrm>
            <a:off x="6298621" y="5851342"/>
            <a:ext cx="553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FF"/>
                </a:highlight>
                <a:latin typeface="system-ui"/>
              </a:rPr>
              <a:t>T</a:t>
            </a:r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he most amount comes in the month of December , </a:t>
            </a:r>
            <a:r>
              <a:rPr lang="en-US" b="1" dirty="0">
                <a:highlight>
                  <a:srgbClr val="FFFFFF"/>
                </a:highlight>
                <a:latin typeface="system-ui"/>
              </a:rPr>
              <a:t>N</a:t>
            </a:r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ovember and June and it gradually increases from Jan to Dec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53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91562D-B86E-61BB-F456-F5B1ACBB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Customers Gender and their Marital status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1B21F-C89E-5C6D-1B84-7EE77D54E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Gender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49DCD7B-F787-98DA-CB42-18CF445311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69173" y="2925763"/>
            <a:ext cx="3616442" cy="293528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4DBA55-2317-8603-196A-8C48C4648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Marital status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36C455B-B682-3C33-EB31-1FD4EA73B4C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07181" y="2925763"/>
            <a:ext cx="4014851" cy="2935287"/>
          </a:xfrm>
        </p:spPr>
      </p:pic>
    </p:spTree>
    <p:extLst>
      <p:ext uri="{BB962C8B-B14F-4D97-AF65-F5344CB8AC3E}">
        <p14:creationId xmlns:p14="http://schemas.microsoft.com/office/powerpoint/2010/main" val="18885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D6027E-C826-7C5F-C3F1-C2502743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sales according to customers income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D679B5D-2D87-B127-E783-B1BF71811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069" y="2181225"/>
            <a:ext cx="7435862" cy="36782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599727-38CD-A189-009B-4DE5EC7D4AB3}"/>
              </a:ext>
            </a:extLst>
          </p:cNvPr>
          <p:cNvSpPr txBox="1"/>
          <p:nvPr/>
        </p:nvSpPr>
        <p:spPr>
          <a:xfrm>
            <a:off x="192505" y="6018975"/>
            <a:ext cx="12286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FF"/>
                </a:highlight>
                <a:latin typeface="system-ui"/>
              </a:rPr>
              <a:t>T</a:t>
            </a:r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he above plot shows that the most customers are with a annual income of range between 35000 - 80000 and also the most amount from the same customers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59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66A9-9B55-F69B-C082-3A40591C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According to Age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E43CF5-FBF8-EB5E-30C7-7A2C524CF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407" y="2261435"/>
            <a:ext cx="4153417" cy="3678238"/>
          </a:xfrm>
        </p:spPr>
      </p:pic>
    </p:spTree>
    <p:extLst>
      <p:ext uri="{BB962C8B-B14F-4D97-AF65-F5344CB8AC3E}">
        <p14:creationId xmlns:p14="http://schemas.microsoft.com/office/powerpoint/2010/main" val="211648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9AC1-A019-1533-4129-1BB75954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Sales According to their Occupation, children, Education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2241A-2B00-C198-2BD1-7B9630C57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6" y="2207050"/>
            <a:ext cx="3313197" cy="3981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89862-675B-E599-B14F-D416F309C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20" y="2207050"/>
            <a:ext cx="4697991" cy="3981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362E46-8169-D865-9C50-DB7D0CF28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811" y="2207050"/>
            <a:ext cx="3641557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FB4C-5A78-1FB5-CFF7-D31DCB02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According to category and subcategory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6E0EA-4F5E-2071-FDDD-F28DFCDCD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96" y="2146892"/>
            <a:ext cx="4438650" cy="3981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4E8EE-BE1B-0A7D-A40D-4AB0041A4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38" y="2146892"/>
            <a:ext cx="4438651" cy="46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11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E0B2-5698-D68C-17EE-5EE0FAB4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4002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6ED7-2364-2670-A33E-088175F0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Given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18CF3-6A13-7F92-94E9-F2FE1AD51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26" y="1922109"/>
            <a:ext cx="3322338" cy="2500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6C2147-D53E-50AA-1510-6696725E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591" y="1922108"/>
            <a:ext cx="3930315" cy="2500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2005DC-FD35-FCB9-3CCB-7BDCD2394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685" y="1922108"/>
            <a:ext cx="3930315" cy="25006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0B8845-96CE-C29D-E36A-F77CBE6FB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26" y="4632515"/>
            <a:ext cx="3322338" cy="22254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001C05-653A-AC33-0B13-C3FBFABE5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1590" y="4626872"/>
            <a:ext cx="3930315" cy="22254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2CFC69-7551-45D6-98E7-DC35ABAF65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1222" y="4552940"/>
            <a:ext cx="3930314" cy="22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8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57C6-2883-C506-9895-3F04BB2E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2D44-9F2A-41F0-AA2F-57A3DFA78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dataset contains various tables: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Budget Data: Contains the features of the sales of budget year 2016.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 Data: Contains features regarding the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Sales Data: Contains the features regarding the sales of the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Territory Data: Contains the features of the territory of the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 Data: Contains the features of the products sold.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527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860A07-2533-6B7E-8221-70E9B9C8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88C46-9674-0709-5672-D057BF935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Our "Domain Sale" process is structured to help potential buyers purchase the domain they</a:t>
            </a:r>
          </a:p>
          <a:p>
            <a:pPr marL="0" indent="0">
              <a:buNone/>
            </a:pPr>
            <a:r>
              <a:rPr lang="en-US" dirty="0"/>
              <a:t>want immediately without the hassle of contacting the seller directly. ... A seller lists a domain</a:t>
            </a:r>
          </a:p>
          <a:p>
            <a:pPr marL="0" indent="0">
              <a:buNone/>
            </a:pPr>
            <a:r>
              <a:rPr lang="en-US" dirty="0"/>
              <a:t>for sale at a specific price in our Marketplace. An interested buyer sees this domain for sale and</a:t>
            </a:r>
          </a:p>
          <a:p>
            <a:pPr marL="0" indent="0">
              <a:buNone/>
            </a:pPr>
            <a:r>
              <a:rPr lang="en-US" dirty="0"/>
              <a:t>decides to buy it.</a:t>
            </a:r>
          </a:p>
          <a:p>
            <a:pPr marL="0" indent="0">
              <a:buNone/>
            </a:pPr>
            <a:r>
              <a:rPr lang="en-US" dirty="0"/>
              <a:t>Extract various information such as Sales, budget, and variance. You can even compare sales</a:t>
            </a:r>
          </a:p>
          <a:p>
            <a:pPr marL="0" indent="0">
              <a:buNone/>
            </a:pPr>
            <a:r>
              <a:rPr lang="en-US" dirty="0"/>
              <a:t>and budgets with various attributes. Extract necessary information about Products and</a:t>
            </a:r>
          </a:p>
          <a:p>
            <a:pPr marL="0" indent="0">
              <a:buNone/>
            </a:pPr>
            <a:r>
              <a:rPr lang="en-US" dirty="0"/>
              <a:t>Customers. Make the necessary dashboard with the best you can extract from the data.</a:t>
            </a:r>
          </a:p>
          <a:p>
            <a:pPr marL="0" indent="0">
              <a:buNone/>
            </a:pPr>
            <a:r>
              <a:rPr lang="en-US" dirty="0"/>
              <a:t>Use various visualization and features and make the best dashboard. Find key metrics and</a:t>
            </a:r>
          </a:p>
          <a:p>
            <a:pPr marL="0" indent="0">
              <a:buNone/>
            </a:pPr>
            <a:r>
              <a:rPr lang="en-US" dirty="0"/>
              <a:t>factors and show the meaningful relationships between attributes. Do your own research and</a:t>
            </a:r>
          </a:p>
          <a:p>
            <a:pPr marL="0" indent="0">
              <a:buNone/>
            </a:pPr>
            <a:r>
              <a:rPr lang="en-US" dirty="0"/>
              <a:t>come up with your findings.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60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FBF6-BB4F-8230-D7D4-18DAFFDD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FCE5-BB60-EC7F-0CC3-CE86F715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This project is to analysis the Customer data, Product data, Sales data and Budget Data of a Retail chain and extract keys insights that can be valuable in taking business decisions 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5047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B3C2-545F-C080-5820-25E2FD05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AD2374-662C-D2D4-668D-2DA63EF5ED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160788"/>
            <a:ext cx="5422900" cy="1766736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097AD-810D-99EF-B91F-2787EF4676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Plotting the pie charts to know what is the proportion of customers according to marital status , Gender and how many total children they have</a:t>
            </a:r>
          </a:p>
          <a:p>
            <a:r>
              <a:rPr lang="en-US" dirty="0"/>
              <a:t>So, there is no difference between the male and female.</a:t>
            </a:r>
          </a:p>
          <a:p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There are equal males and female customers but are more married customers with 0 children.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74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40F7-4D89-3EB3-0B7D-01710683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Customers Occupation and Annual income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E1ACF1-269C-04DE-5EAF-F900E5DD50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823546"/>
            <a:ext cx="5422900" cy="244122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7C1E9-8B81-1188-99B8-CFE4490135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This shows that the most customers are form professional background and with a </a:t>
            </a:r>
            <a:r>
              <a:rPr lang="en-US" b="1" i="0" dirty="0" err="1">
                <a:effectLst/>
                <a:highlight>
                  <a:srgbClr val="FFFFFF"/>
                </a:highlight>
                <a:latin typeface="system-ui"/>
              </a:rPr>
              <a:t>bachloer’s</a:t>
            </a:r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 education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82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A462-4E43-82B0-1F6C-A8970026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Annual income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0B2C9C-77B2-1EC3-0D45-B6C1D49202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853099"/>
            <a:ext cx="5422900" cy="238211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E57F1-DAD4-1646-0B44-D38E5C73D0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The most customers are those who have annual salary between 35000-70000 while customer with 50000 are less customers.</a:t>
            </a:r>
          </a:p>
        </p:txBody>
      </p:sp>
    </p:spTree>
    <p:extLst>
      <p:ext uri="{BB962C8B-B14F-4D97-AF65-F5344CB8AC3E}">
        <p14:creationId xmlns:p14="http://schemas.microsoft.com/office/powerpoint/2010/main" val="324849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FA50-D3E2-267F-9642-1B167A72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Category of product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B656FF-750A-ACC2-E04E-1986F02754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1661" y="2227263"/>
            <a:ext cx="3581627" cy="36337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35273-5502-A8A2-C57F-E82CCE9C39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This shows that the 59% of the purchase of accessories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3769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124</TotalTime>
  <Words>557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Gill Sans MT</vt:lpstr>
      <vt:lpstr>system-ui</vt:lpstr>
      <vt:lpstr>Wingdings 2</vt:lpstr>
      <vt:lpstr>Dividend</vt:lpstr>
      <vt:lpstr>Budget Sales analysis</vt:lpstr>
      <vt:lpstr>Given Dataset</vt:lpstr>
      <vt:lpstr>Dataset Information</vt:lpstr>
      <vt:lpstr>Problem statement</vt:lpstr>
      <vt:lpstr>Objective</vt:lpstr>
      <vt:lpstr>Customer data</vt:lpstr>
      <vt:lpstr>Customers Occupation and Annual income</vt:lpstr>
      <vt:lpstr>Annual income</vt:lpstr>
      <vt:lpstr>Category of product </vt:lpstr>
      <vt:lpstr>Subcategory of product</vt:lpstr>
      <vt:lpstr>Count of customers by countries</vt:lpstr>
      <vt:lpstr>Total Sales amount by country</vt:lpstr>
      <vt:lpstr> total sales</vt:lpstr>
      <vt:lpstr>Customers Gender and their Marital status</vt:lpstr>
      <vt:lpstr>Total sales according to customers income</vt:lpstr>
      <vt:lpstr>Sales According to Age Category</vt:lpstr>
      <vt:lpstr>Total Sales According to their Occupation, children, Education</vt:lpstr>
      <vt:lpstr>Sales According to category and subcategory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Sales analysis</dc:title>
  <dc:creator>Roshani Singh</dc:creator>
  <cp:lastModifiedBy>Roshani Singh</cp:lastModifiedBy>
  <cp:revision>1</cp:revision>
  <dcterms:created xsi:type="dcterms:W3CDTF">2024-05-30T13:57:20Z</dcterms:created>
  <dcterms:modified xsi:type="dcterms:W3CDTF">2024-05-30T16:01:30Z</dcterms:modified>
</cp:coreProperties>
</file>