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9" r:id="rId2"/>
    <p:sldId id="256" r:id="rId3"/>
    <p:sldId id="257" r:id="rId4"/>
    <p:sldId id="261" r:id="rId5"/>
    <p:sldId id="260" r:id="rId6"/>
    <p:sldId id="263" r:id="rId7"/>
    <p:sldId id="265" r:id="rId8"/>
    <p:sldId id="266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F22D-357F-4C7F-A419-B3E9493C470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25FE-7122-4B19-B1EE-CA4B53F1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25FE-7122-4B19-B1EE-CA4B53F15A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27.30EDF4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2.png@01D9BB27.30EDF4C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27.30EDF4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27.30EDF4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27.30EDF4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27.30EDF4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387" y="607533"/>
            <a:ext cx="7172177" cy="375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 </a:t>
            </a:r>
          </a:p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Summarization Tool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93296" y="4362994"/>
            <a:ext cx="2784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 Singh 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Intern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(Intern’s Project)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798" y="5861304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49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4915" y="2743200"/>
            <a:ext cx="3309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85" y="6347139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9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131" y="1776036"/>
            <a:ext cx="1077109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Summary Tool in a Interactive Way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create a tool which will automatically generates a summarized version of the site with it’s important details such as it’s domain, offerings, contact information. In brief the user should get a clear understanding of website from our summary.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313" y="6105144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1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49" y="1071154"/>
            <a:ext cx="110773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behind the task: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do web scrapping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method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313" y="6105144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2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600" y="619737"/>
            <a:ext cx="113995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Web scraping?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 a technique used to extract data from websites or web pages. It involves automated methods and tools to access and collect information from the World Wide Web.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Selenium?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web automation tool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developers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scientists to interact with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browsers programmatically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enables web scraping, web testing,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web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by simulating user interactions with webpages</a:t>
            </a:r>
          </a:p>
        </p:txBody>
      </p:sp>
    </p:spTree>
    <p:extLst>
      <p:ext uri="{BB962C8B-B14F-4D97-AF65-F5344CB8AC3E}">
        <p14:creationId xmlns:p14="http://schemas.microsoft.com/office/powerpoint/2010/main" val="60126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1979" y="749238"/>
            <a:ext cx="3625367" cy="1371600"/>
            <a:chOff x="1003864" y="1228209"/>
            <a:chExt cx="3625367" cy="1371600"/>
          </a:xfrm>
        </p:grpSpPr>
        <p:sp>
          <p:nvSpPr>
            <p:cNvPr id="22" name="Freeform 21"/>
            <p:cNvSpPr/>
            <p:nvPr/>
          </p:nvSpPr>
          <p:spPr>
            <a:xfrm>
              <a:off x="1003864" y="1228209"/>
              <a:ext cx="3005562" cy="1371600"/>
            </a:xfrm>
            <a:custGeom>
              <a:avLst/>
              <a:gdLst>
                <a:gd name="connsiteX0" fmla="*/ 0 w 2251916"/>
                <a:gd name="connsiteY0" fmla="*/ 225192 h 2546489"/>
                <a:gd name="connsiteX1" fmla="*/ 225192 w 2251916"/>
                <a:gd name="connsiteY1" fmla="*/ 0 h 2546489"/>
                <a:gd name="connsiteX2" fmla="*/ 2026724 w 2251916"/>
                <a:gd name="connsiteY2" fmla="*/ 0 h 2546489"/>
                <a:gd name="connsiteX3" fmla="*/ 2251916 w 2251916"/>
                <a:gd name="connsiteY3" fmla="*/ 225192 h 2546489"/>
                <a:gd name="connsiteX4" fmla="*/ 2251916 w 2251916"/>
                <a:gd name="connsiteY4" fmla="*/ 2321297 h 2546489"/>
                <a:gd name="connsiteX5" fmla="*/ 2026724 w 2251916"/>
                <a:gd name="connsiteY5" fmla="*/ 2546489 h 2546489"/>
                <a:gd name="connsiteX6" fmla="*/ 225192 w 2251916"/>
                <a:gd name="connsiteY6" fmla="*/ 2546489 h 2546489"/>
                <a:gd name="connsiteX7" fmla="*/ 0 w 2251916"/>
                <a:gd name="connsiteY7" fmla="*/ 2321297 h 2546489"/>
                <a:gd name="connsiteX8" fmla="*/ 0 w 2251916"/>
                <a:gd name="connsiteY8" fmla="*/ 225192 h 254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1916" h="2546489">
                  <a:moveTo>
                    <a:pt x="0" y="225192"/>
                  </a:moveTo>
                  <a:cubicBezTo>
                    <a:pt x="0" y="100822"/>
                    <a:pt x="100822" y="0"/>
                    <a:pt x="225192" y="0"/>
                  </a:cubicBezTo>
                  <a:lnTo>
                    <a:pt x="2026724" y="0"/>
                  </a:lnTo>
                  <a:cubicBezTo>
                    <a:pt x="2151094" y="0"/>
                    <a:pt x="2251916" y="100822"/>
                    <a:pt x="2251916" y="225192"/>
                  </a:cubicBezTo>
                  <a:lnTo>
                    <a:pt x="2251916" y="2321297"/>
                  </a:lnTo>
                  <a:cubicBezTo>
                    <a:pt x="2251916" y="2445667"/>
                    <a:pt x="2151094" y="2546489"/>
                    <a:pt x="2026724" y="2546489"/>
                  </a:cubicBezTo>
                  <a:lnTo>
                    <a:pt x="225192" y="2546489"/>
                  </a:lnTo>
                  <a:cubicBezTo>
                    <a:pt x="100822" y="2546489"/>
                    <a:pt x="0" y="2445667"/>
                    <a:pt x="0" y="2321297"/>
                  </a:cubicBezTo>
                  <a:lnTo>
                    <a:pt x="0" y="22519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2156" tIns="142156" rIns="142156" bIns="14215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Stored webdriver in object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049">
              <a:off x="4217166" y="1731129"/>
              <a:ext cx="412065" cy="365760"/>
            </a:xfrm>
            <a:custGeom>
              <a:avLst/>
              <a:gdLst>
                <a:gd name="connsiteX0" fmla="*/ 0 w 412065"/>
                <a:gd name="connsiteY0" fmla="*/ 39502 h 197510"/>
                <a:gd name="connsiteX1" fmla="*/ 313310 w 412065"/>
                <a:gd name="connsiteY1" fmla="*/ 39502 h 197510"/>
                <a:gd name="connsiteX2" fmla="*/ 313310 w 412065"/>
                <a:gd name="connsiteY2" fmla="*/ 0 h 197510"/>
                <a:gd name="connsiteX3" fmla="*/ 412065 w 412065"/>
                <a:gd name="connsiteY3" fmla="*/ 98755 h 197510"/>
                <a:gd name="connsiteX4" fmla="*/ 313310 w 412065"/>
                <a:gd name="connsiteY4" fmla="*/ 197510 h 197510"/>
                <a:gd name="connsiteX5" fmla="*/ 313310 w 412065"/>
                <a:gd name="connsiteY5" fmla="*/ 158008 h 197510"/>
                <a:gd name="connsiteX6" fmla="*/ 0 w 412065"/>
                <a:gd name="connsiteY6" fmla="*/ 158008 h 197510"/>
                <a:gd name="connsiteX7" fmla="*/ 0 w 412065"/>
                <a:gd name="connsiteY7" fmla="*/ 39502 h 19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2065" h="197510">
                  <a:moveTo>
                    <a:pt x="0" y="39502"/>
                  </a:moveTo>
                  <a:lnTo>
                    <a:pt x="313310" y="39502"/>
                  </a:lnTo>
                  <a:lnTo>
                    <a:pt x="313310" y="0"/>
                  </a:lnTo>
                  <a:lnTo>
                    <a:pt x="412065" y="98755"/>
                  </a:lnTo>
                  <a:lnTo>
                    <a:pt x="313310" y="197510"/>
                  </a:lnTo>
                  <a:lnTo>
                    <a:pt x="313310" y="158008"/>
                  </a:lnTo>
                  <a:lnTo>
                    <a:pt x="0" y="158008"/>
                  </a:lnTo>
                  <a:lnTo>
                    <a:pt x="0" y="395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39501" rIns="59253" bIns="3950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4359241" y="749238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dictionary for user to insert website’s url</a:t>
            </a:r>
          </a:p>
        </p:txBody>
      </p:sp>
      <p:sp>
        <p:nvSpPr>
          <p:cNvPr id="36" name="Freeform 35"/>
          <p:cNvSpPr/>
          <p:nvPr/>
        </p:nvSpPr>
        <p:spPr>
          <a:xfrm rot="15049">
            <a:off x="7607794" y="1252159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37" name="Freeform 36"/>
          <p:cNvSpPr/>
          <p:nvPr/>
        </p:nvSpPr>
        <p:spPr>
          <a:xfrm>
            <a:off x="8122194" y="749238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driver.get()</a:t>
            </a: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 website</a:t>
            </a:r>
          </a:p>
        </p:txBody>
      </p:sp>
      <p:sp>
        <p:nvSpPr>
          <p:cNvPr id="38" name="Freeform 37"/>
          <p:cNvSpPr/>
          <p:nvPr/>
        </p:nvSpPr>
        <p:spPr>
          <a:xfrm rot="5400000">
            <a:off x="9418942" y="2347286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39" name="Freeform 38"/>
          <p:cNvSpPr/>
          <p:nvPr/>
        </p:nvSpPr>
        <p:spPr>
          <a:xfrm>
            <a:off x="8122193" y="2834941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footer of website and remove it from body of website.</a:t>
            </a:r>
          </a:p>
        </p:txBody>
      </p:sp>
      <p:sp>
        <p:nvSpPr>
          <p:cNvPr id="40" name="Freeform 39"/>
          <p:cNvSpPr/>
          <p:nvPr/>
        </p:nvSpPr>
        <p:spPr>
          <a:xfrm>
            <a:off x="4359241" y="2907254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help of TAG_NAME fetched all data of website in body</a:t>
            </a:r>
          </a:p>
        </p:txBody>
      </p:sp>
      <p:sp>
        <p:nvSpPr>
          <p:cNvPr id="41" name="Freeform 40"/>
          <p:cNvSpPr/>
          <p:nvPr/>
        </p:nvSpPr>
        <p:spPr>
          <a:xfrm rot="10800000">
            <a:off x="7537465" y="3356433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42" name="Freeform 41"/>
          <p:cNvSpPr/>
          <p:nvPr/>
        </p:nvSpPr>
        <p:spPr>
          <a:xfrm>
            <a:off x="611979" y="2907254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it into dictionary created earlier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3754837" y="3356433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44" name="Freeform 43"/>
          <p:cNvSpPr/>
          <p:nvPr/>
        </p:nvSpPr>
        <p:spPr>
          <a:xfrm>
            <a:off x="611979" y="4975539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new column name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clean_text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Tokenize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removed extra spaces </a:t>
            </a:r>
          </a:p>
        </p:txBody>
      </p:sp>
      <p:sp>
        <p:nvSpPr>
          <p:cNvPr id="45" name="Freeform 44"/>
          <p:cNvSpPr/>
          <p:nvPr/>
        </p:nvSpPr>
        <p:spPr>
          <a:xfrm rot="5400000">
            <a:off x="1788811" y="4444317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pic>
        <p:nvPicPr>
          <p:cNvPr id="46" name="Picture 45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85" y="6347139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47" name="TextBox 46"/>
          <p:cNvSpPr txBox="1"/>
          <p:nvPr/>
        </p:nvSpPr>
        <p:spPr>
          <a:xfrm>
            <a:off x="4273717" y="125198"/>
            <a:ext cx="333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of Project: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359241" y="4901516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text stored into a new column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 rot="15049">
            <a:off x="3754038" y="5404436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20" name="Freeform 19"/>
          <p:cNvSpPr/>
          <p:nvPr/>
        </p:nvSpPr>
        <p:spPr>
          <a:xfrm>
            <a:off x="8122193" y="4876797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BERT model on it and done the summarization of the cleaned text.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 rot="15049">
            <a:off x="7557940" y="5404435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</p:spTree>
    <p:extLst>
      <p:ext uri="{BB962C8B-B14F-4D97-AF65-F5344CB8AC3E}">
        <p14:creationId xmlns:p14="http://schemas.microsoft.com/office/powerpoint/2010/main" val="332575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966" y="1528580"/>
            <a:ext cx="3008702" cy="2699808"/>
            <a:chOff x="1003864" y="1228209"/>
            <a:chExt cx="3530938" cy="1371600"/>
          </a:xfrm>
        </p:grpSpPr>
        <p:sp>
          <p:nvSpPr>
            <p:cNvPr id="4" name="Freeform 3"/>
            <p:cNvSpPr/>
            <p:nvPr/>
          </p:nvSpPr>
          <p:spPr>
            <a:xfrm>
              <a:off x="1003864" y="1228209"/>
              <a:ext cx="3005562" cy="1371600"/>
            </a:xfrm>
            <a:custGeom>
              <a:avLst/>
              <a:gdLst>
                <a:gd name="connsiteX0" fmla="*/ 0 w 2251916"/>
                <a:gd name="connsiteY0" fmla="*/ 225192 h 2546489"/>
                <a:gd name="connsiteX1" fmla="*/ 225192 w 2251916"/>
                <a:gd name="connsiteY1" fmla="*/ 0 h 2546489"/>
                <a:gd name="connsiteX2" fmla="*/ 2026724 w 2251916"/>
                <a:gd name="connsiteY2" fmla="*/ 0 h 2546489"/>
                <a:gd name="connsiteX3" fmla="*/ 2251916 w 2251916"/>
                <a:gd name="connsiteY3" fmla="*/ 225192 h 2546489"/>
                <a:gd name="connsiteX4" fmla="*/ 2251916 w 2251916"/>
                <a:gd name="connsiteY4" fmla="*/ 2321297 h 2546489"/>
                <a:gd name="connsiteX5" fmla="*/ 2026724 w 2251916"/>
                <a:gd name="connsiteY5" fmla="*/ 2546489 h 2546489"/>
                <a:gd name="connsiteX6" fmla="*/ 225192 w 2251916"/>
                <a:gd name="connsiteY6" fmla="*/ 2546489 h 2546489"/>
                <a:gd name="connsiteX7" fmla="*/ 0 w 2251916"/>
                <a:gd name="connsiteY7" fmla="*/ 2321297 h 2546489"/>
                <a:gd name="connsiteX8" fmla="*/ 0 w 2251916"/>
                <a:gd name="connsiteY8" fmla="*/ 225192 h 254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1916" h="2546489">
                  <a:moveTo>
                    <a:pt x="0" y="225192"/>
                  </a:moveTo>
                  <a:cubicBezTo>
                    <a:pt x="0" y="100822"/>
                    <a:pt x="100822" y="0"/>
                    <a:pt x="225192" y="0"/>
                  </a:cubicBezTo>
                  <a:lnTo>
                    <a:pt x="2026724" y="0"/>
                  </a:lnTo>
                  <a:cubicBezTo>
                    <a:pt x="2151094" y="0"/>
                    <a:pt x="2251916" y="100822"/>
                    <a:pt x="2251916" y="225192"/>
                  </a:cubicBezTo>
                  <a:lnTo>
                    <a:pt x="2251916" y="2321297"/>
                  </a:lnTo>
                  <a:cubicBezTo>
                    <a:pt x="2251916" y="2445667"/>
                    <a:pt x="2151094" y="2546489"/>
                    <a:pt x="2026724" y="2546489"/>
                  </a:cubicBezTo>
                  <a:lnTo>
                    <a:pt x="225192" y="2546489"/>
                  </a:lnTo>
                  <a:cubicBezTo>
                    <a:pt x="100822" y="2546489"/>
                    <a:pt x="0" y="2445667"/>
                    <a:pt x="0" y="2321297"/>
                  </a:cubicBezTo>
                  <a:lnTo>
                    <a:pt x="0" y="22519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2156" tIns="142156" rIns="142156" bIns="142156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Upload CSV file in the file uploader containing website’s to be summarised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15049">
              <a:off x="4122737" y="1731129"/>
              <a:ext cx="412065" cy="365760"/>
            </a:xfrm>
            <a:custGeom>
              <a:avLst/>
              <a:gdLst>
                <a:gd name="connsiteX0" fmla="*/ 0 w 412065"/>
                <a:gd name="connsiteY0" fmla="*/ 39502 h 197510"/>
                <a:gd name="connsiteX1" fmla="*/ 313310 w 412065"/>
                <a:gd name="connsiteY1" fmla="*/ 39502 h 197510"/>
                <a:gd name="connsiteX2" fmla="*/ 313310 w 412065"/>
                <a:gd name="connsiteY2" fmla="*/ 0 h 197510"/>
                <a:gd name="connsiteX3" fmla="*/ 412065 w 412065"/>
                <a:gd name="connsiteY3" fmla="*/ 98755 h 197510"/>
                <a:gd name="connsiteX4" fmla="*/ 313310 w 412065"/>
                <a:gd name="connsiteY4" fmla="*/ 197510 h 197510"/>
                <a:gd name="connsiteX5" fmla="*/ 313310 w 412065"/>
                <a:gd name="connsiteY5" fmla="*/ 158008 h 197510"/>
                <a:gd name="connsiteX6" fmla="*/ 0 w 412065"/>
                <a:gd name="connsiteY6" fmla="*/ 158008 h 197510"/>
                <a:gd name="connsiteX7" fmla="*/ 0 w 412065"/>
                <a:gd name="connsiteY7" fmla="*/ 39502 h 19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2065" h="197510">
                  <a:moveTo>
                    <a:pt x="0" y="39502"/>
                  </a:moveTo>
                  <a:lnTo>
                    <a:pt x="313310" y="39502"/>
                  </a:lnTo>
                  <a:lnTo>
                    <a:pt x="313310" y="0"/>
                  </a:lnTo>
                  <a:lnTo>
                    <a:pt x="412065" y="98755"/>
                  </a:lnTo>
                  <a:lnTo>
                    <a:pt x="313310" y="197510"/>
                  </a:lnTo>
                  <a:lnTo>
                    <a:pt x="313310" y="158008"/>
                  </a:lnTo>
                  <a:lnTo>
                    <a:pt x="0" y="158008"/>
                  </a:lnTo>
                  <a:lnTo>
                    <a:pt x="0" y="395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39501" rIns="59253" bIns="3950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11" name="Freeform 10"/>
          <p:cNvSpPr/>
          <p:nvPr/>
        </p:nvSpPr>
        <p:spPr>
          <a:xfrm>
            <a:off x="3299220" y="1528580"/>
            <a:ext cx="2561031" cy="2699808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should be containing website in column named [‘Website_name’]</a:t>
            </a:r>
          </a:p>
        </p:txBody>
      </p:sp>
      <p:sp>
        <p:nvSpPr>
          <p:cNvPr id="12" name="Freeform 11"/>
          <p:cNvSpPr/>
          <p:nvPr/>
        </p:nvSpPr>
        <p:spPr>
          <a:xfrm rot="15049">
            <a:off x="5934777" y="2481930"/>
            <a:ext cx="351119" cy="719949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Freeform 12"/>
          <p:cNvSpPr/>
          <p:nvPr/>
        </p:nvSpPr>
        <p:spPr>
          <a:xfrm>
            <a:off x="6404474" y="1492000"/>
            <a:ext cx="2561031" cy="2699808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browse file option after uploading file. The summarization starts.</a:t>
            </a:r>
          </a:p>
        </p:txBody>
      </p:sp>
      <p:sp>
        <p:nvSpPr>
          <p:cNvPr id="14" name="Freeform 13"/>
          <p:cNvSpPr/>
          <p:nvPr/>
        </p:nvSpPr>
        <p:spPr>
          <a:xfrm rot="15049">
            <a:off x="9075256" y="2481929"/>
            <a:ext cx="351119" cy="719949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5" name="Freeform 14"/>
          <p:cNvSpPr/>
          <p:nvPr/>
        </p:nvSpPr>
        <p:spPr>
          <a:xfrm>
            <a:off x="9519275" y="1492000"/>
            <a:ext cx="2561031" cy="2699808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achieving summary of website’s. By next and previous button you can navigate to each website’s summary’s.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0493" y="447415"/>
            <a:ext cx="6179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proceed within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85" y="6347139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40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825" r="857" b="54032"/>
          <a:stretch/>
        </p:blipFill>
        <p:spPr>
          <a:xfrm>
            <a:off x="0" y="330926"/>
            <a:ext cx="12087497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7" t="4825" r="-786" b="13524"/>
          <a:stretch/>
        </p:blipFill>
        <p:spPr>
          <a:xfrm>
            <a:off x="0" y="0"/>
            <a:ext cx="12252960" cy="55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2575</TotalTime>
  <Words>316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24</cp:revision>
  <dcterms:created xsi:type="dcterms:W3CDTF">2023-08-30T06:42:09Z</dcterms:created>
  <dcterms:modified xsi:type="dcterms:W3CDTF">2023-11-26T08:11:05Z</dcterms:modified>
</cp:coreProperties>
</file>