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C3EF3-0924-46B7-AA65-9DE15BA30BDD}" v="3" dt="2024-04-18T14:39:1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 Kusha" userId="f2b52b1deb3f6434" providerId="LiveId" clId="{42EC3EF3-0924-46B7-AA65-9DE15BA30BDD}"/>
    <pc:docChg chg="custSel addSld modSld">
      <pc:chgData name="Lava Kusha" userId="f2b52b1deb3f6434" providerId="LiveId" clId="{42EC3EF3-0924-46B7-AA65-9DE15BA30BDD}" dt="2024-04-18T14:39:30.414" v="34" actId="1076"/>
      <pc:docMkLst>
        <pc:docMk/>
      </pc:docMkLst>
      <pc:sldChg chg="addSp delSp modSp new mod">
        <pc:chgData name="Lava Kusha" userId="f2b52b1deb3f6434" providerId="LiveId" clId="{42EC3EF3-0924-46B7-AA65-9DE15BA30BDD}" dt="2024-04-18T14:39:30.414" v="34" actId="1076"/>
        <pc:sldMkLst>
          <pc:docMk/>
          <pc:sldMk cId="3961423315" sldId="263"/>
        </pc:sldMkLst>
        <pc:spChg chg="del">
          <ac:chgData name="Lava Kusha" userId="f2b52b1deb3f6434" providerId="LiveId" clId="{42EC3EF3-0924-46B7-AA65-9DE15BA30BDD}" dt="2024-04-18T14:34:38.875" v="1" actId="21"/>
          <ac:spMkLst>
            <pc:docMk/>
            <pc:sldMk cId="3961423315" sldId="263"/>
            <ac:spMk id="2" creationId="{B85EF38E-1579-6BA1-9C35-62878FDC9CC7}"/>
          </ac:spMkLst>
        </pc:spChg>
        <pc:spChg chg="del">
          <ac:chgData name="Lava Kusha" userId="f2b52b1deb3f6434" providerId="LiveId" clId="{42EC3EF3-0924-46B7-AA65-9DE15BA30BDD}" dt="2024-04-18T14:34:46.208" v="2" actId="21"/>
          <ac:spMkLst>
            <pc:docMk/>
            <pc:sldMk cId="3961423315" sldId="263"/>
            <ac:spMk id="3" creationId="{E1E67D31-6613-1397-1A4A-A9CC111EFC30}"/>
          </ac:spMkLst>
        </pc:spChg>
        <pc:picChg chg="add mod">
          <ac:chgData name="Lava Kusha" userId="f2b52b1deb3f6434" providerId="LiveId" clId="{42EC3EF3-0924-46B7-AA65-9DE15BA30BDD}" dt="2024-04-18T14:38:59.881" v="28" actId="14100"/>
          <ac:picMkLst>
            <pc:docMk/>
            <pc:sldMk cId="3961423315" sldId="263"/>
            <ac:picMk id="5" creationId="{CAD896B2-E705-F810-53B9-3E407C6FDA05}"/>
          </ac:picMkLst>
        </pc:picChg>
        <pc:picChg chg="add mod">
          <ac:chgData name="Lava Kusha" userId="f2b52b1deb3f6434" providerId="LiveId" clId="{42EC3EF3-0924-46B7-AA65-9DE15BA30BDD}" dt="2024-04-18T14:39:30.414" v="34" actId="1076"/>
          <ac:picMkLst>
            <pc:docMk/>
            <pc:sldMk cId="3961423315" sldId="263"/>
            <ac:picMk id="6" creationId="{9EA75E36-BBEB-68F2-0720-6A90295FFEAC}"/>
          </ac:picMkLst>
        </pc:picChg>
      </pc:sldChg>
      <pc:sldChg chg="addSp delSp modSp new mod">
        <pc:chgData name="Lava Kusha" userId="f2b52b1deb3f6434" providerId="LiveId" clId="{42EC3EF3-0924-46B7-AA65-9DE15BA30BDD}" dt="2024-04-18T14:39:24.831" v="33" actId="1076"/>
        <pc:sldMkLst>
          <pc:docMk/>
          <pc:sldMk cId="3484092583" sldId="264"/>
        </pc:sldMkLst>
        <pc:spChg chg="del">
          <ac:chgData name="Lava Kusha" userId="f2b52b1deb3f6434" providerId="LiveId" clId="{42EC3EF3-0924-46B7-AA65-9DE15BA30BDD}" dt="2024-04-18T14:35:29.217" v="5" actId="21"/>
          <ac:spMkLst>
            <pc:docMk/>
            <pc:sldMk cId="3484092583" sldId="264"/>
            <ac:spMk id="2" creationId="{6C498995-DF31-F528-493C-AA5B4A8380DF}"/>
          </ac:spMkLst>
        </pc:spChg>
        <pc:spChg chg="del">
          <ac:chgData name="Lava Kusha" userId="f2b52b1deb3f6434" providerId="LiveId" clId="{42EC3EF3-0924-46B7-AA65-9DE15BA30BDD}" dt="2024-04-18T14:35:31.856" v="6" actId="21"/>
          <ac:spMkLst>
            <pc:docMk/>
            <pc:sldMk cId="3484092583" sldId="264"/>
            <ac:spMk id="3" creationId="{7C55021D-2381-B127-62A6-EEE3DC36A707}"/>
          </ac:spMkLst>
        </pc:spChg>
        <pc:picChg chg="add mod">
          <ac:chgData name="Lava Kusha" userId="f2b52b1deb3f6434" providerId="LiveId" clId="{42EC3EF3-0924-46B7-AA65-9DE15BA30BDD}" dt="2024-04-18T14:38:51.563" v="26" actId="14100"/>
          <ac:picMkLst>
            <pc:docMk/>
            <pc:sldMk cId="3484092583" sldId="264"/>
            <ac:picMk id="5" creationId="{40F7A41A-F78E-58C5-DC18-8807A1B4D99B}"/>
          </ac:picMkLst>
        </pc:picChg>
        <pc:picChg chg="add mod">
          <ac:chgData name="Lava Kusha" userId="f2b52b1deb3f6434" providerId="LiveId" clId="{42EC3EF3-0924-46B7-AA65-9DE15BA30BDD}" dt="2024-04-18T14:39:24.831" v="33" actId="1076"/>
          <ac:picMkLst>
            <pc:docMk/>
            <pc:sldMk cId="3484092583" sldId="264"/>
            <ac:picMk id="6" creationId="{88CE692B-4034-6FF7-7D97-32B66430BEBC}"/>
          </ac:picMkLst>
        </pc:picChg>
      </pc:sldChg>
      <pc:sldChg chg="addSp delSp modSp new mod">
        <pc:chgData name="Lava Kusha" userId="f2b52b1deb3f6434" providerId="LiveId" clId="{42EC3EF3-0924-46B7-AA65-9DE15BA30BDD}" dt="2024-04-18T14:39:18.520" v="32" actId="1076"/>
        <pc:sldMkLst>
          <pc:docMk/>
          <pc:sldMk cId="2667454979" sldId="265"/>
        </pc:sldMkLst>
        <pc:spChg chg="del">
          <ac:chgData name="Lava Kusha" userId="f2b52b1deb3f6434" providerId="LiveId" clId="{42EC3EF3-0924-46B7-AA65-9DE15BA30BDD}" dt="2024-04-18T14:37:57.627" v="10" actId="21"/>
          <ac:spMkLst>
            <pc:docMk/>
            <pc:sldMk cId="2667454979" sldId="265"/>
            <ac:spMk id="2" creationId="{2FAA0E58-9F48-B505-52A5-E287CBA114B4}"/>
          </ac:spMkLst>
        </pc:spChg>
        <pc:spChg chg="del">
          <ac:chgData name="Lava Kusha" userId="f2b52b1deb3f6434" providerId="LiveId" clId="{42EC3EF3-0924-46B7-AA65-9DE15BA30BDD}" dt="2024-04-18T14:37:50.578" v="9" actId="22"/>
          <ac:spMkLst>
            <pc:docMk/>
            <pc:sldMk cId="2667454979" sldId="265"/>
            <ac:spMk id="3" creationId="{10DFE4BA-F18E-0220-4A3C-2F796265A89A}"/>
          </ac:spMkLst>
        </pc:spChg>
        <pc:spChg chg="add del mod">
          <ac:chgData name="Lava Kusha" userId="f2b52b1deb3f6434" providerId="LiveId" clId="{42EC3EF3-0924-46B7-AA65-9DE15BA30BDD}" dt="2024-04-18T14:38:06.171" v="12" actId="21"/>
          <ac:spMkLst>
            <pc:docMk/>
            <pc:sldMk cId="2667454979" sldId="265"/>
            <ac:spMk id="7" creationId="{03878563-376A-B08C-2E27-4A0994B48D59}"/>
          </ac:spMkLst>
        </pc:spChg>
        <pc:picChg chg="add del mod ord">
          <ac:chgData name="Lava Kusha" userId="f2b52b1deb3f6434" providerId="LiveId" clId="{42EC3EF3-0924-46B7-AA65-9DE15BA30BDD}" dt="2024-04-18T14:38:01.853" v="11" actId="21"/>
          <ac:picMkLst>
            <pc:docMk/>
            <pc:sldMk cId="2667454979" sldId="265"/>
            <ac:picMk id="5" creationId="{034CC32A-AAC6-F0A2-A99E-A49EF8EDDEEA}"/>
          </ac:picMkLst>
        </pc:picChg>
        <pc:picChg chg="add mod">
          <ac:chgData name="Lava Kusha" userId="f2b52b1deb3f6434" providerId="LiveId" clId="{42EC3EF3-0924-46B7-AA65-9DE15BA30BDD}" dt="2024-04-18T14:38:22.415" v="18" actId="14100"/>
          <ac:picMkLst>
            <pc:docMk/>
            <pc:sldMk cId="2667454979" sldId="265"/>
            <ac:picMk id="9" creationId="{F005C931-66FE-58A0-B1EE-E55630944E4D}"/>
          </ac:picMkLst>
        </pc:picChg>
        <pc:picChg chg="add mod">
          <ac:chgData name="Lava Kusha" userId="f2b52b1deb3f6434" providerId="LiveId" clId="{42EC3EF3-0924-46B7-AA65-9DE15BA30BDD}" dt="2024-04-18T14:39:18.520" v="32" actId="1076"/>
          <ac:picMkLst>
            <pc:docMk/>
            <pc:sldMk cId="2667454979" sldId="265"/>
            <ac:picMk id="10" creationId="{3A6F1918-4F5F-BB04-DDA6-D220DE4AAC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8718-D748-4A51-A86A-0B7D917A483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B0B4-64DE-4180-AE8B-D98900B20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2B0B4-64DE-4180-AE8B-D98900B20B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9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4FF1-6562-1C97-29F9-DDE4F3E8F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8C07-ABF8-20C4-9D63-24056D69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19E0-1096-C429-DF64-C581B393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F3A4-17F3-398E-A258-8C9F0885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2029-5491-70D0-DFF1-596126D7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58F9-D607-7FFE-8409-8157CCAE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D8D6-9D84-8622-7835-068FF74B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003F-8B9C-649E-4AAF-DDB1D711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466B-F2EA-5200-9EAE-D8C3D0AE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CFB4-72DC-4C96-ECC2-29B43B43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D3AC8-E86B-3E8C-2F6D-1DD179ADF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95C2A-E068-0B8A-42F7-6F10FDBB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BE1-7AA6-5AA0-FF33-5746E01F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A878-37F8-4CCE-5711-BEAF067C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8D37-6FCB-F444-8F93-98944F92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FF16-A880-AD92-EE3C-3EFD17FF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E9C9-3A49-602D-DE0E-1C230C92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EE46-B749-2A2C-FC86-B831D4D3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CA05-B81A-9A47-2DE9-4BD978C1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47EE-5EB9-3518-A7ED-1097135D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4B1-150E-EFC1-58C4-B1651C78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898D-D373-CDC9-45A0-9D066F7F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F86B-C1D6-07BD-D842-550B807E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5AD5-60BC-C991-CB35-4245AC5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ACEF-FD5A-8481-A411-68FDEF9D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1BE0-A85A-F990-67E1-5F09095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8B68-6B94-7495-FB0E-22F27921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E937-0A95-1BCA-8DEA-FE3F299A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57A8-5CEC-5582-605A-D66F589D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7280-61C8-DCA5-0E10-989790A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6614-770D-3479-060A-066C727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F322-C562-9C7A-085E-2D21C813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E6C8-41EE-B142-A5C8-35FED132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CCFC1-C783-ED32-8393-CB929660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7C70E-8A17-3365-C1FB-D426F4A9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F85F-EA0E-A197-930B-63C9A927C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FE64-3622-ED54-9C86-81884B5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2715-885A-4E92-6CD1-1C4B2B2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194D8-FA69-3B69-AE7B-828F179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D4B8-8E72-D9F7-3183-E62D40DC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472E0-BE10-ADAB-2FE6-6CA42221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A3B8-BED8-16C8-111D-D992707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2CBF1-1DA0-873E-CAED-913AF7B3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9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9FBA5-A8CF-A5D9-D5FD-28EC5527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B67D-9A70-4802-9EB8-CEC6AC6F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93CB-C523-7430-D22D-09580323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4D6-D414-80EA-B842-9ED2C37C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A339-CAF4-B59F-BCED-DE88F48B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7239-1D5C-E00F-2243-6D1736CB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B20D-9511-87EF-98E9-F6FF28ED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A472-EF9C-DC94-EA20-CC76BE00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ECF1-463B-77D7-A40B-1C541D4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CD12-E439-122A-C692-7F99294F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4B13D-8515-8DF4-14B4-16E1C3EB9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747F-A100-7346-2A74-50ACF2414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6F94-7F4F-64DC-30A4-7F4936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6EBC7-43C2-E730-051D-3E4975BA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042CD-46D1-E78B-45EA-189E254F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1E8A8-7FBD-6553-F323-0D2C004B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EC45-D695-2F94-CCD3-4D0E22C7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383F-E535-A0AE-C7F6-2BD5AFF7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00E3-2440-47FF-995F-C42B54529D9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D779-0441-BA46-621A-E8E482FF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C045-3113-BEBA-3D35-E6C6DB4B9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19F4-6911-4634-84A1-4AE4C8B1F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1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ngireddyPravali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109541-D73C-E215-1277-07A4CF9C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0"/>
            <a:ext cx="121310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4E0E2-6E9D-8B45-4BCA-F03E18A5595E}"/>
              </a:ext>
            </a:extLst>
          </p:cNvPr>
          <p:cNvSpPr txBox="1"/>
          <p:nvPr/>
        </p:nvSpPr>
        <p:spPr>
          <a:xfrm>
            <a:off x="3904488" y="4005072"/>
            <a:ext cx="48737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docs-Roboto"/>
              </a:rPr>
              <a:t>Build a Conversational AI Tutor</a:t>
            </a:r>
            <a:endParaRPr lang="en-IN" sz="32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5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1C46F-5BE8-34FB-D54E-548E74DC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76" y="502920"/>
            <a:ext cx="11475720" cy="62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3D8-091E-E47B-B386-744461E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ME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CBF5A-39E4-C883-51F1-97A7DB87D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940" y="1968102"/>
            <a:ext cx="5060119" cy="406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EBC36-B6F8-45AA-1F75-674843DA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92" y="6034485"/>
            <a:ext cx="2944623" cy="585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EFB2B-59F1-43A6-6869-3F29B1530844}"/>
              </a:ext>
            </a:extLst>
          </p:cNvPr>
          <p:cNvSpPr txBox="1"/>
          <p:nvPr/>
        </p:nvSpPr>
        <p:spPr>
          <a:xfrm>
            <a:off x="591312" y="1690688"/>
            <a:ext cx="105156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Singireddy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Pravalika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Qualification 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work experience 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Fresher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itchFamily="18" charset="0"/>
                <a:sym typeface="Calibri"/>
              </a:rPr>
              <a:t>  I 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itchFamily="18" charset="0"/>
                <a:sym typeface="Calibri"/>
              </a:rPr>
              <a:t>to get a job in scientist field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It has great job opportunities.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inkedin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Profile URL: 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https://www.linkedin.com/in/singireddypravalika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ubProfileURL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https://github.com/SingireddyPravalika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50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D896B2-E705-F810-53B9-3E407C6FD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9" y="466344"/>
            <a:ext cx="10725912" cy="5422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75E36-BBEB-68F2-0720-6A90295F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176" y="6099022"/>
            <a:ext cx="295072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7A41A-F78E-58C5-DC18-8807A1B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850391"/>
            <a:ext cx="11146536" cy="5020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E692B-4034-6FF7-7D97-32B66430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84" y="6135598"/>
            <a:ext cx="295072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05C931-66FE-58A0-B1EE-E5563094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484632"/>
            <a:ext cx="10561321" cy="5495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F1918-4F5F-BB04-DDA6-D220DE4A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344" y="6080734"/>
            <a:ext cx="295072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5D246-418A-8D10-D35B-1543517A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00" y="5931994"/>
            <a:ext cx="2944623" cy="65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F3CAC-3AB2-1E26-962C-AD6933397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94" y="484632"/>
            <a:ext cx="1037760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4AB2D-2407-25D2-C389-0C7B521A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96" y="6034486"/>
            <a:ext cx="2944623" cy="613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DA7E1-2C25-3CCF-4BEE-8846344AD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402336"/>
            <a:ext cx="9904057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4AB2D-2407-25D2-C389-0C7B521A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96" y="6034486"/>
            <a:ext cx="2944623" cy="61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BC4BD-52CC-CA1F-3938-F43376994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1" y="347472"/>
            <a:ext cx="9182377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4AB2D-2407-25D2-C389-0C7B521A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96" y="6034486"/>
            <a:ext cx="2944623" cy="61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8BE7A-974F-1EB1-BEE9-189C4B45B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8" y="274320"/>
            <a:ext cx="10763902" cy="57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Widescreen</PresentationFormat>
  <Paragraphs>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docs-Roboto</vt:lpstr>
      <vt:lpstr>Times New Roman</vt:lpstr>
      <vt:lpstr>Wingdings</vt:lpstr>
      <vt:lpstr>Office Theme</vt:lpstr>
      <vt:lpstr>PowerPoint Presentation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 Kusha</dc:creator>
  <cp:lastModifiedBy>Lava Kusha</cp:lastModifiedBy>
  <cp:revision>1</cp:revision>
  <dcterms:created xsi:type="dcterms:W3CDTF">2024-04-18T14:25:22Z</dcterms:created>
  <dcterms:modified xsi:type="dcterms:W3CDTF">2024-04-18T14:39:37Z</dcterms:modified>
</cp:coreProperties>
</file>