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E01EEA-CAB2-4D3A-84C7-BD7D551430F7}" v="32" dt="2024-02-28T10:47:36.3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va Kusha" userId="f2b52b1deb3f6434" providerId="LiveId" clId="{3BE01EEA-CAB2-4D3A-84C7-BD7D551430F7}"/>
    <pc:docChg chg="undo custSel addSld modSld">
      <pc:chgData name="Lava Kusha" userId="f2b52b1deb3f6434" providerId="LiveId" clId="{3BE01EEA-CAB2-4D3A-84C7-BD7D551430F7}" dt="2024-02-28T10:47:36.389" v="1183" actId="1076"/>
      <pc:docMkLst>
        <pc:docMk/>
      </pc:docMkLst>
      <pc:sldChg chg="addSp modSp mod">
        <pc:chgData name="Lava Kusha" userId="f2b52b1deb3f6434" providerId="LiveId" clId="{3BE01EEA-CAB2-4D3A-84C7-BD7D551430F7}" dt="2024-02-27T12:48:04.803" v="23" actId="255"/>
        <pc:sldMkLst>
          <pc:docMk/>
          <pc:sldMk cId="2895876705" sldId="257"/>
        </pc:sldMkLst>
        <pc:spChg chg="add mod">
          <ac:chgData name="Lava Kusha" userId="f2b52b1deb3f6434" providerId="LiveId" clId="{3BE01EEA-CAB2-4D3A-84C7-BD7D551430F7}" dt="2024-02-27T12:47:08.807" v="14" actId="122"/>
          <ac:spMkLst>
            <pc:docMk/>
            <pc:sldMk cId="2895876705" sldId="257"/>
            <ac:spMk id="6" creationId="{AE82CF25-64CE-D4C6-60F2-CA6C4C30538A}"/>
          </ac:spMkLst>
        </pc:spChg>
        <pc:spChg chg="add mod">
          <ac:chgData name="Lava Kusha" userId="f2b52b1deb3f6434" providerId="LiveId" clId="{3BE01EEA-CAB2-4D3A-84C7-BD7D551430F7}" dt="2024-02-27T12:48:04.803" v="23" actId="255"/>
          <ac:spMkLst>
            <pc:docMk/>
            <pc:sldMk cId="2895876705" sldId="257"/>
            <ac:spMk id="8" creationId="{72E4293C-D84D-EB38-4309-2F8BC26A2FD1}"/>
          </ac:spMkLst>
        </pc:spChg>
        <pc:picChg chg="add mod">
          <ac:chgData name="Lava Kusha" userId="f2b52b1deb3f6434" providerId="LiveId" clId="{3BE01EEA-CAB2-4D3A-84C7-BD7D551430F7}" dt="2024-02-27T12:44:48.582" v="1" actId="1076"/>
          <ac:picMkLst>
            <pc:docMk/>
            <pc:sldMk cId="2895876705" sldId="257"/>
            <ac:picMk id="2" creationId="{01CAF022-89B5-B81C-29B0-EE82E4C15661}"/>
          </ac:picMkLst>
        </pc:picChg>
        <pc:picChg chg="add">
          <ac:chgData name="Lava Kusha" userId="f2b52b1deb3f6434" providerId="LiveId" clId="{3BE01EEA-CAB2-4D3A-84C7-BD7D551430F7}" dt="2024-02-27T12:45:09.540" v="2"/>
          <ac:picMkLst>
            <pc:docMk/>
            <pc:sldMk cId="2895876705" sldId="257"/>
            <ac:picMk id="3" creationId="{13B158D8-23D8-D66D-D82B-559D41F3439A}"/>
          </ac:picMkLst>
        </pc:picChg>
        <pc:picChg chg="add mod">
          <ac:chgData name="Lava Kusha" userId="f2b52b1deb3f6434" providerId="LiveId" clId="{3BE01EEA-CAB2-4D3A-84C7-BD7D551430F7}" dt="2024-02-27T12:45:18.223" v="3"/>
          <ac:picMkLst>
            <pc:docMk/>
            <pc:sldMk cId="2895876705" sldId="257"/>
            <ac:picMk id="4" creationId="{98FA7851-B504-AC72-8130-08A684CCA37F}"/>
          </ac:picMkLst>
        </pc:picChg>
      </pc:sldChg>
      <pc:sldChg chg="addSp modSp add mod">
        <pc:chgData name="Lava Kusha" userId="f2b52b1deb3f6434" providerId="LiveId" clId="{3BE01EEA-CAB2-4D3A-84C7-BD7D551430F7}" dt="2024-02-27T13:13:04.232" v="238" actId="20577"/>
        <pc:sldMkLst>
          <pc:docMk/>
          <pc:sldMk cId="28569029" sldId="258"/>
        </pc:sldMkLst>
        <pc:spChg chg="add mod">
          <ac:chgData name="Lava Kusha" userId="f2b52b1deb3f6434" providerId="LiveId" clId="{3BE01EEA-CAB2-4D3A-84C7-BD7D551430F7}" dt="2024-02-27T13:13:04.232" v="238" actId="20577"/>
          <ac:spMkLst>
            <pc:docMk/>
            <pc:sldMk cId="28569029" sldId="258"/>
            <ac:spMk id="5" creationId="{2961E01D-866C-F4DC-F54A-3A9FC9202A52}"/>
          </ac:spMkLst>
        </pc:spChg>
      </pc:sldChg>
      <pc:sldChg chg="addSp delSp modSp add mod">
        <pc:chgData name="Lava Kusha" userId="f2b52b1deb3f6434" providerId="LiveId" clId="{3BE01EEA-CAB2-4D3A-84C7-BD7D551430F7}" dt="2024-02-28T06:03:50.870" v="324" actId="14100"/>
        <pc:sldMkLst>
          <pc:docMk/>
          <pc:sldMk cId="4010973808" sldId="259"/>
        </pc:sldMkLst>
        <pc:spChg chg="add mod">
          <ac:chgData name="Lava Kusha" userId="f2b52b1deb3f6434" providerId="LiveId" clId="{3BE01EEA-CAB2-4D3A-84C7-BD7D551430F7}" dt="2024-02-28T06:03:44.539" v="323" actId="14100"/>
          <ac:spMkLst>
            <pc:docMk/>
            <pc:sldMk cId="4010973808" sldId="259"/>
            <ac:spMk id="4" creationId="{83515964-854E-CFD1-1A27-15F9D18F1592}"/>
          </ac:spMkLst>
        </pc:spChg>
        <pc:picChg chg="add del">
          <ac:chgData name="Lava Kusha" userId="f2b52b1deb3f6434" providerId="LiveId" clId="{3BE01EEA-CAB2-4D3A-84C7-BD7D551430F7}" dt="2024-02-28T05:53:25.216" v="316" actId="21"/>
          <ac:picMkLst>
            <pc:docMk/>
            <pc:sldMk cId="4010973808" sldId="259"/>
            <ac:picMk id="6" creationId="{A091919D-A48D-C697-EBFB-7CB9481CECE9}"/>
          </ac:picMkLst>
        </pc:picChg>
        <pc:picChg chg="add del">
          <ac:chgData name="Lava Kusha" userId="f2b52b1deb3f6434" providerId="LiveId" clId="{3BE01EEA-CAB2-4D3A-84C7-BD7D551430F7}" dt="2024-02-28T05:57:13" v="318" actId="21"/>
          <ac:picMkLst>
            <pc:docMk/>
            <pc:sldMk cId="4010973808" sldId="259"/>
            <ac:picMk id="8" creationId="{642345C5-183F-EF17-F20D-8CD3D3CD4D8F}"/>
          </ac:picMkLst>
        </pc:picChg>
        <pc:picChg chg="add mod">
          <ac:chgData name="Lava Kusha" userId="f2b52b1deb3f6434" providerId="LiveId" clId="{3BE01EEA-CAB2-4D3A-84C7-BD7D551430F7}" dt="2024-02-28T06:03:50.870" v="324" actId="14100"/>
          <ac:picMkLst>
            <pc:docMk/>
            <pc:sldMk cId="4010973808" sldId="259"/>
            <ac:picMk id="10" creationId="{EC9807A2-0247-0C33-DD83-79F7498DB63A}"/>
          </ac:picMkLst>
        </pc:picChg>
      </pc:sldChg>
      <pc:sldChg chg="addSp delSp modSp add mod">
        <pc:chgData name="Lava Kusha" userId="f2b52b1deb3f6434" providerId="LiveId" clId="{3BE01EEA-CAB2-4D3A-84C7-BD7D551430F7}" dt="2024-02-28T10:33:04.005" v="608" actId="20577"/>
        <pc:sldMkLst>
          <pc:docMk/>
          <pc:sldMk cId="4054372319" sldId="260"/>
        </pc:sldMkLst>
        <pc:spChg chg="add del mod">
          <ac:chgData name="Lava Kusha" userId="f2b52b1deb3f6434" providerId="LiveId" clId="{3BE01EEA-CAB2-4D3A-84C7-BD7D551430F7}" dt="2024-02-28T06:04:07.460" v="327"/>
          <ac:spMkLst>
            <pc:docMk/>
            <pc:sldMk cId="4054372319" sldId="260"/>
            <ac:spMk id="4" creationId="{050B9E46-6782-2C46-192D-40E7A3ADFBE7}"/>
          </ac:spMkLst>
        </pc:spChg>
        <pc:spChg chg="add mod">
          <ac:chgData name="Lava Kusha" userId="f2b52b1deb3f6434" providerId="LiveId" clId="{3BE01EEA-CAB2-4D3A-84C7-BD7D551430F7}" dt="2024-02-28T10:33:04.005" v="608" actId="20577"/>
          <ac:spMkLst>
            <pc:docMk/>
            <pc:sldMk cId="4054372319" sldId="260"/>
            <ac:spMk id="5" creationId="{E7CC394D-00B0-1476-85EF-7B9A6A437363}"/>
          </ac:spMkLst>
        </pc:spChg>
        <pc:picChg chg="add mod">
          <ac:chgData name="Lava Kusha" userId="f2b52b1deb3f6434" providerId="LiveId" clId="{3BE01EEA-CAB2-4D3A-84C7-BD7D551430F7}" dt="2024-02-28T06:25:06.250" v="348" actId="1076"/>
          <ac:picMkLst>
            <pc:docMk/>
            <pc:sldMk cId="4054372319" sldId="260"/>
            <ac:picMk id="7" creationId="{9422E1FE-A093-930E-0516-020B30CFDB62}"/>
          </ac:picMkLst>
        </pc:picChg>
        <pc:picChg chg="add del">
          <ac:chgData name="Lava Kusha" userId="f2b52b1deb3f6434" providerId="LiveId" clId="{3BE01EEA-CAB2-4D3A-84C7-BD7D551430F7}" dt="2024-02-28T06:25:15.692" v="350" actId="22"/>
          <ac:picMkLst>
            <pc:docMk/>
            <pc:sldMk cId="4054372319" sldId="260"/>
            <ac:picMk id="9" creationId="{798712DC-53F4-AFEA-426D-B9BF911BF332}"/>
          </ac:picMkLst>
        </pc:picChg>
      </pc:sldChg>
      <pc:sldChg chg="addSp delSp modSp add mod">
        <pc:chgData name="Lava Kusha" userId="f2b52b1deb3f6434" providerId="LiveId" clId="{3BE01EEA-CAB2-4D3A-84C7-BD7D551430F7}" dt="2024-02-27T13:09:48.971" v="191" actId="20577"/>
        <pc:sldMkLst>
          <pc:docMk/>
          <pc:sldMk cId="1630876082" sldId="261"/>
        </pc:sldMkLst>
        <pc:spChg chg="add del mod">
          <ac:chgData name="Lava Kusha" userId="f2b52b1deb3f6434" providerId="LiveId" clId="{3BE01EEA-CAB2-4D3A-84C7-BD7D551430F7}" dt="2024-02-27T12:48:50.924" v="25" actId="478"/>
          <ac:spMkLst>
            <pc:docMk/>
            <pc:sldMk cId="1630876082" sldId="261"/>
            <ac:spMk id="4" creationId="{BF6396B8-FF0A-5EA9-9683-03EE12F65D4C}"/>
          </ac:spMkLst>
        </pc:spChg>
        <pc:spChg chg="add mod">
          <ac:chgData name="Lava Kusha" userId="f2b52b1deb3f6434" providerId="LiveId" clId="{3BE01EEA-CAB2-4D3A-84C7-BD7D551430F7}" dt="2024-02-27T13:09:48.971" v="191" actId="20577"/>
          <ac:spMkLst>
            <pc:docMk/>
            <pc:sldMk cId="1630876082" sldId="261"/>
            <ac:spMk id="5" creationId="{78A088CF-5AC3-F71B-CF55-DFFE004477F1}"/>
          </ac:spMkLst>
        </pc:spChg>
      </pc:sldChg>
      <pc:sldChg chg="addSp delSp modSp add mod">
        <pc:chgData name="Lava Kusha" userId="f2b52b1deb3f6434" providerId="LiveId" clId="{3BE01EEA-CAB2-4D3A-84C7-BD7D551430F7}" dt="2024-02-28T10:30:33.825" v="566" actId="14100"/>
        <pc:sldMkLst>
          <pc:docMk/>
          <pc:sldMk cId="1071833901" sldId="262"/>
        </pc:sldMkLst>
        <pc:spChg chg="del mod">
          <ac:chgData name="Lava Kusha" userId="f2b52b1deb3f6434" providerId="LiveId" clId="{3BE01EEA-CAB2-4D3A-84C7-BD7D551430F7}" dt="2024-02-28T06:25:35.497" v="357"/>
          <ac:spMkLst>
            <pc:docMk/>
            <pc:sldMk cId="1071833901" sldId="262"/>
            <ac:spMk id="5" creationId="{24396ADA-C003-8D92-87CC-212992FE424E}"/>
          </ac:spMkLst>
        </pc:spChg>
        <pc:spChg chg="add mod">
          <ac:chgData name="Lava Kusha" userId="f2b52b1deb3f6434" providerId="LiveId" clId="{3BE01EEA-CAB2-4D3A-84C7-BD7D551430F7}" dt="2024-02-28T10:28:22.620" v="528" actId="20577"/>
          <ac:spMkLst>
            <pc:docMk/>
            <pc:sldMk cId="1071833901" sldId="262"/>
            <ac:spMk id="5" creationId="{D2105FB5-5A67-F741-94FE-AB1285B8C24D}"/>
          </ac:spMkLst>
        </pc:spChg>
        <pc:picChg chg="del">
          <ac:chgData name="Lava Kusha" userId="f2b52b1deb3f6434" providerId="LiveId" clId="{3BE01EEA-CAB2-4D3A-84C7-BD7D551430F7}" dt="2024-02-28T10:29:21.607" v="557" actId="21"/>
          <ac:picMkLst>
            <pc:docMk/>
            <pc:sldMk cId="1071833901" sldId="262"/>
            <ac:picMk id="3" creationId="{E937DEB6-88CF-4265-4276-01C31DEC1A8A}"/>
          </ac:picMkLst>
        </pc:picChg>
        <pc:picChg chg="add mod">
          <ac:chgData name="Lava Kusha" userId="f2b52b1deb3f6434" providerId="LiveId" clId="{3BE01EEA-CAB2-4D3A-84C7-BD7D551430F7}" dt="2024-02-28T10:30:33.825" v="566" actId="14100"/>
          <ac:picMkLst>
            <pc:docMk/>
            <pc:sldMk cId="1071833901" sldId="262"/>
            <ac:picMk id="6" creationId="{D567EFC1-2234-96E4-3A24-B378BA283B73}"/>
          </ac:picMkLst>
        </pc:picChg>
      </pc:sldChg>
      <pc:sldChg chg="addSp delSp modSp add mod">
        <pc:chgData name="Lava Kusha" userId="f2b52b1deb3f6434" providerId="LiveId" clId="{3BE01EEA-CAB2-4D3A-84C7-BD7D551430F7}" dt="2024-02-28T10:32:55.611" v="602" actId="20577"/>
        <pc:sldMkLst>
          <pc:docMk/>
          <pc:sldMk cId="4069807821" sldId="263"/>
        </pc:sldMkLst>
        <pc:spChg chg="del mod">
          <ac:chgData name="Lava Kusha" userId="f2b52b1deb3f6434" providerId="LiveId" clId="{3BE01EEA-CAB2-4D3A-84C7-BD7D551430F7}" dt="2024-02-28T09:37:00.620" v="386" actId="21"/>
          <ac:spMkLst>
            <pc:docMk/>
            <pc:sldMk cId="4069807821" sldId="263"/>
            <ac:spMk id="5" creationId="{96B0DE83-D739-DFD1-2BFB-1C5CEB403723}"/>
          </ac:spMkLst>
        </pc:spChg>
        <pc:spChg chg="add mod">
          <ac:chgData name="Lava Kusha" userId="f2b52b1deb3f6434" providerId="LiveId" clId="{3BE01EEA-CAB2-4D3A-84C7-BD7D551430F7}" dt="2024-02-28T10:32:55.611" v="602" actId="20577"/>
          <ac:spMkLst>
            <pc:docMk/>
            <pc:sldMk cId="4069807821" sldId="263"/>
            <ac:spMk id="6" creationId="{9E3EE30B-4A1D-1551-B023-23B14FCEA3B7}"/>
          </ac:spMkLst>
        </pc:spChg>
        <pc:spChg chg="add mod">
          <ac:chgData name="Lava Kusha" userId="f2b52b1deb3f6434" providerId="LiveId" clId="{3BE01EEA-CAB2-4D3A-84C7-BD7D551430F7}" dt="2024-02-28T09:37:23.715" v="390"/>
          <ac:spMkLst>
            <pc:docMk/>
            <pc:sldMk cId="4069807821" sldId="263"/>
            <ac:spMk id="7" creationId="{7232CE11-F0A3-4400-830A-9645326F3363}"/>
          </ac:spMkLst>
        </pc:spChg>
        <pc:picChg chg="del">
          <ac:chgData name="Lava Kusha" userId="f2b52b1deb3f6434" providerId="LiveId" clId="{3BE01EEA-CAB2-4D3A-84C7-BD7D551430F7}" dt="2024-02-28T10:30:13.565" v="560" actId="21"/>
          <ac:picMkLst>
            <pc:docMk/>
            <pc:sldMk cId="4069807821" sldId="263"/>
            <ac:picMk id="3" creationId="{792A6EC8-9E36-9972-E272-C53C424F10F9}"/>
          </ac:picMkLst>
        </pc:picChg>
        <pc:picChg chg="add mod">
          <ac:chgData name="Lava Kusha" userId="f2b52b1deb3f6434" providerId="LiveId" clId="{3BE01EEA-CAB2-4D3A-84C7-BD7D551430F7}" dt="2024-02-28T10:30:26.674" v="564" actId="14100"/>
          <ac:picMkLst>
            <pc:docMk/>
            <pc:sldMk cId="4069807821" sldId="263"/>
            <ac:picMk id="5" creationId="{A8477051-2E5C-513B-0CD4-2031EB9524F6}"/>
          </ac:picMkLst>
        </pc:picChg>
      </pc:sldChg>
      <pc:sldChg chg="addSp delSp modSp add mod">
        <pc:chgData name="Lava Kusha" userId="f2b52b1deb3f6434" providerId="LiveId" clId="{3BE01EEA-CAB2-4D3A-84C7-BD7D551430F7}" dt="2024-02-28T10:32:21.439" v="595" actId="21"/>
        <pc:sldMkLst>
          <pc:docMk/>
          <pc:sldMk cId="374121465" sldId="264"/>
        </pc:sldMkLst>
        <pc:spChg chg="add mod">
          <ac:chgData name="Lava Kusha" userId="f2b52b1deb3f6434" providerId="LiveId" clId="{3BE01EEA-CAB2-4D3A-84C7-BD7D551430F7}" dt="2024-02-28T09:37:18.941" v="389"/>
          <ac:spMkLst>
            <pc:docMk/>
            <pc:sldMk cId="374121465" sldId="264"/>
            <ac:spMk id="4" creationId="{44A548A3-E461-0502-7F2E-8C0BBEA7F024}"/>
          </ac:spMkLst>
        </pc:spChg>
        <pc:spChg chg="del">
          <ac:chgData name="Lava Kusha" userId="f2b52b1deb3f6434" providerId="LiveId" clId="{3BE01EEA-CAB2-4D3A-84C7-BD7D551430F7}" dt="2024-02-28T09:37:16.673" v="388" actId="21"/>
          <ac:spMkLst>
            <pc:docMk/>
            <pc:sldMk cId="374121465" sldId="264"/>
            <ac:spMk id="5" creationId="{44A548A3-E461-0502-7F2E-8C0BBEA7F024}"/>
          </ac:spMkLst>
        </pc:spChg>
        <pc:spChg chg="add mod">
          <ac:chgData name="Lava Kusha" userId="f2b52b1deb3f6434" providerId="LiveId" clId="{3BE01EEA-CAB2-4D3A-84C7-BD7D551430F7}" dt="2024-02-28T10:31:03.611" v="584" actId="14100"/>
          <ac:spMkLst>
            <pc:docMk/>
            <pc:sldMk cId="374121465" sldId="264"/>
            <ac:spMk id="6" creationId="{CEF35B62-3D6D-46EC-5309-30D02771562A}"/>
          </ac:spMkLst>
        </pc:spChg>
        <pc:picChg chg="del">
          <ac:chgData name="Lava Kusha" userId="f2b52b1deb3f6434" providerId="LiveId" clId="{3BE01EEA-CAB2-4D3A-84C7-BD7D551430F7}" dt="2024-02-28T10:31:36.481" v="587" actId="21"/>
          <ac:picMkLst>
            <pc:docMk/>
            <pc:sldMk cId="374121465" sldId="264"/>
            <ac:picMk id="3" creationId="{B03F5AB6-17E8-AB0E-E98A-26E26DE12810}"/>
          </ac:picMkLst>
        </pc:picChg>
        <pc:picChg chg="add del mod">
          <ac:chgData name="Lava Kusha" userId="f2b52b1deb3f6434" providerId="LiveId" clId="{3BE01EEA-CAB2-4D3A-84C7-BD7D551430F7}" dt="2024-02-28T10:31:33.619" v="586" actId="21"/>
          <ac:picMkLst>
            <pc:docMk/>
            <pc:sldMk cId="374121465" sldId="264"/>
            <ac:picMk id="5" creationId="{86326AED-5ABB-EA67-5EF6-2096E7596BF3}"/>
          </ac:picMkLst>
        </pc:picChg>
        <pc:picChg chg="add del mod">
          <ac:chgData name="Lava Kusha" userId="f2b52b1deb3f6434" providerId="LiveId" clId="{3BE01EEA-CAB2-4D3A-84C7-BD7D551430F7}" dt="2024-02-28T10:32:21.439" v="595" actId="21"/>
          <ac:picMkLst>
            <pc:docMk/>
            <pc:sldMk cId="374121465" sldId="264"/>
            <ac:picMk id="8" creationId="{416024C4-A180-3DE1-66E7-03268E85A97B}"/>
          </ac:picMkLst>
        </pc:picChg>
      </pc:sldChg>
      <pc:sldChg chg="modSp add mod">
        <pc:chgData name="Lava Kusha" userId="f2b52b1deb3f6434" providerId="LiveId" clId="{3BE01EEA-CAB2-4D3A-84C7-BD7D551430F7}" dt="2024-02-28T10:42:34.831" v="1167" actId="20577"/>
        <pc:sldMkLst>
          <pc:docMk/>
          <pc:sldMk cId="1413751802" sldId="265"/>
        </pc:sldMkLst>
        <pc:spChg chg="mod">
          <ac:chgData name="Lava Kusha" userId="f2b52b1deb3f6434" providerId="LiveId" clId="{3BE01EEA-CAB2-4D3A-84C7-BD7D551430F7}" dt="2024-02-28T10:42:34.831" v="1167" actId="20577"/>
          <ac:spMkLst>
            <pc:docMk/>
            <pc:sldMk cId="1413751802" sldId="265"/>
            <ac:spMk id="6" creationId="{BDA2D0FB-6ED1-40A9-34CE-7BFB4E9B1A4D}"/>
          </ac:spMkLst>
        </pc:spChg>
      </pc:sldChg>
      <pc:sldChg chg="addSp delSp modSp add mod">
        <pc:chgData name="Lava Kusha" userId="f2b52b1deb3f6434" providerId="LiveId" clId="{3BE01EEA-CAB2-4D3A-84C7-BD7D551430F7}" dt="2024-02-28T10:47:36.389" v="1183" actId="1076"/>
        <pc:sldMkLst>
          <pc:docMk/>
          <pc:sldMk cId="484347332" sldId="266"/>
        </pc:sldMkLst>
        <pc:spChg chg="add del mod">
          <ac:chgData name="Lava Kusha" userId="f2b52b1deb3f6434" providerId="LiveId" clId="{3BE01EEA-CAB2-4D3A-84C7-BD7D551430F7}" dt="2024-02-28T10:46:41.750" v="1180" actId="21"/>
          <ac:spMkLst>
            <pc:docMk/>
            <pc:sldMk cId="484347332" sldId="266"/>
            <ac:spMk id="5" creationId="{3E2914ED-3CA4-6220-D065-5668E243DA45}"/>
          </ac:spMkLst>
        </pc:spChg>
        <pc:spChg chg="del mod">
          <ac:chgData name="Lava Kusha" userId="f2b52b1deb3f6434" providerId="LiveId" clId="{3BE01EEA-CAB2-4D3A-84C7-BD7D551430F7}" dt="2024-02-28T10:42:46.369" v="1169" actId="21"/>
          <ac:spMkLst>
            <pc:docMk/>
            <pc:sldMk cId="484347332" sldId="266"/>
            <ac:spMk id="6" creationId="{DE0291E8-0D8E-7AB0-9F8B-E105DA9586FF}"/>
          </ac:spMkLst>
        </pc:spChg>
        <pc:picChg chg="del">
          <ac:chgData name="Lava Kusha" userId="f2b52b1deb3f6434" providerId="LiveId" clId="{3BE01EEA-CAB2-4D3A-84C7-BD7D551430F7}" dt="2024-02-28T10:45:57.494" v="1172" actId="21"/>
          <ac:picMkLst>
            <pc:docMk/>
            <pc:sldMk cId="484347332" sldId="266"/>
            <ac:picMk id="3" creationId="{1741CD3F-0856-F37B-C97E-EF1F99168896}"/>
          </ac:picMkLst>
        </pc:picChg>
        <pc:picChg chg="add mod">
          <ac:chgData name="Lava Kusha" userId="f2b52b1deb3f6434" providerId="LiveId" clId="{3BE01EEA-CAB2-4D3A-84C7-BD7D551430F7}" dt="2024-02-28T10:47:03.197" v="1182" actId="1076"/>
          <ac:picMkLst>
            <pc:docMk/>
            <pc:sldMk cId="484347332" sldId="266"/>
            <ac:picMk id="7" creationId="{0B2CAE04-9E37-FACA-CA61-93E25A9A0787}"/>
          </ac:picMkLst>
        </pc:picChg>
        <pc:picChg chg="add mod">
          <ac:chgData name="Lava Kusha" userId="f2b52b1deb3f6434" providerId="LiveId" clId="{3BE01EEA-CAB2-4D3A-84C7-BD7D551430F7}" dt="2024-02-28T10:47:36.389" v="1183" actId="1076"/>
          <ac:picMkLst>
            <pc:docMk/>
            <pc:sldMk cId="484347332" sldId="266"/>
            <ac:picMk id="1026" creationId="{E465F797-948C-7CE4-5F55-DDCCD364C1E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9D8FA-438D-3990-CC38-206C82716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89C4F-4B67-9E91-12B0-B79017792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B4A3A-E95E-6FEA-36E0-489BD76B4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7A657-1B0B-42A0-9C68-C67341283D22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6023C-9D2C-23BD-BE00-2EF25463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02A9D-8FB3-CE73-9CEF-471029B3F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9BC4-528D-4823-8319-2B96C3648D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006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6CBE1-7832-AAC4-F2C6-4163433AF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C48DB-84C2-5AF7-B4CE-B0026DB27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772A9-E08C-240A-8E2B-AD7CB608E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7A657-1B0B-42A0-9C68-C67341283D22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BF0FE-34A2-7A92-17BC-495BFB4F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0EEB9-D6FC-B4F4-3455-BC9F48DA2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9BC4-528D-4823-8319-2B96C3648D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44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D7A574-0431-DB7F-1B20-07D20688CD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3C21F2-059A-F7CE-5126-CF94086BF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70DBB-0E77-3527-BA29-E380C54EA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7A657-1B0B-42A0-9C68-C67341283D22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91007-7CFB-6696-644C-F8C4105CA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E0A78-50E1-68A6-05EC-068BBDE6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9BC4-528D-4823-8319-2B96C3648D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38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8A7D8-62F9-DFB6-CE5D-46567FEFE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B1762-BAAE-2B06-4C75-AF56A7B25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7118A-3CC5-F32F-4269-656F2BC38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7A657-1B0B-42A0-9C68-C67341283D22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EB4E0-4084-9C84-452E-5AB80534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364CE-1030-CA62-B137-F5C6CEBAA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9BC4-528D-4823-8319-2B96C3648D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40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CAC48-C67E-B29B-B1C5-30F83F59F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BE15E-6862-360A-A025-AC12E1ECD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1C32E-3C85-AD1F-AFC7-572BE791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7A657-1B0B-42A0-9C68-C67341283D22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D4CF3-39EA-94C5-4A27-70DE52A97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1E90-D4BA-A68D-08EC-6E88DD3D8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9BC4-528D-4823-8319-2B96C3648D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389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457F3-5ACF-20E7-BE76-11428FF05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6CE95-0C80-7381-5ECF-DF272F0C33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3C27A-3D45-3144-4101-ABCB336E4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2F301-410D-9C5C-D293-16829DFB5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7A657-1B0B-42A0-9C68-C67341283D22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61BD6-F8C6-91DE-16A8-183065A6D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43EF9-764E-C2F3-8A7D-BC0ABE494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9BC4-528D-4823-8319-2B96C3648D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702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91E07-3B56-1E94-A2E8-3A59BC0F1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91EE8-925A-793B-FE9E-100186FF5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96CE7-9686-1BF5-DE0D-914D469E0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692386-437B-41BC-6B57-15C75A46F8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5FA8EE-8F64-3E62-6E78-DB9F8EB5C2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F546FE-EFC6-459A-9ADC-DADD2B1E7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7A657-1B0B-42A0-9C68-C67341283D22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7A48A8-B2B4-9AF6-9D48-6434B54E2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087D39-BDC8-71A5-5356-3961984C8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9BC4-528D-4823-8319-2B96C3648D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078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F2530-0D7C-87C7-D67E-C196888F3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E6AAF-189B-FB9E-3978-D58D2BB79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7A657-1B0B-42A0-9C68-C67341283D22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3EA306-4122-85A4-9C14-D9C52CF99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2EF3FE-4215-0F4D-3B6C-E4EDE3C0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9BC4-528D-4823-8319-2B96C3648D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833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833B9F-E747-2B44-A472-4AE5D9258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7A657-1B0B-42A0-9C68-C67341283D22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D1FDCC-E3CE-953D-8B02-80A02EAA2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B2E46-0450-18E3-C5BD-C91E4E1E9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9BC4-528D-4823-8319-2B96C3648D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772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39166-D07B-0811-0A99-D1CC08030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FAFA3-9C59-E5D4-6E7C-55CAE20D9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189E2-8A9F-D66C-9282-8F5C2091F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79DD7-7D2E-FD4E-58CA-763AD50C8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7A657-1B0B-42A0-9C68-C67341283D22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124B5-9DC7-1C4D-9E74-29F03BFDF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45F92-512D-C432-98D3-F909D85C2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9BC4-528D-4823-8319-2B96C3648D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047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2B0EB-7445-DAF3-C73F-99A17F1A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94FC40-F424-E957-BE4B-B1A3C374C2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EB249-5416-B0EF-A8A4-CAD86CD3B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969E0-16C9-C3A3-F374-30F2534AA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7A657-1B0B-42A0-9C68-C67341283D22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015D0-6F50-70EB-C916-E303CD515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51E66-FC9E-03CD-60D1-33261B1DD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69BC4-528D-4823-8319-2B96C3648D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563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461775-560A-A42B-F58C-A1BF66B37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D5F96-C4EC-D635-665D-D4DFEFC35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6F03B-97E4-8900-E5B8-EF4057FB31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7A657-1B0B-42A0-9C68-C67341283D22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8798E-1571-F611-13A3-A020D692D2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4F2FA-D9F7-F175-6E5E-00B4C8563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69BC4-528D-4823-8319-2B96C3648D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958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387BCD-7517-877D-44B5-DDB2899E9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296"/>
            <a:ext cx="12192000" cy="66934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AAB1A1-63A7-AFD1-4AFC-0834DF8D7E11}"/>
              </a:ext>
            </a:extLst>
          </p:cNvPr>
          <p:cNvSpPr txBox="1"/>
          <p:nvPr/>
        </p:nvSpPr>
        <p:spPr>
          <a:xfrm>
            <a:off x="3105509" y="3890512"/>
            <a:ext cx="600398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dirty="0"/>
          </a:p>
          <a:p>
            <a:pPr algn="ctr"/>
            <a:r>
              <a:rPr lang="en-IN" sz="3200" b="1" dirty="0"/>
              <a:t>Code Refactoring and Bug Fixing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3392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8331B-5B2E-585B-DFD6-2F6960F3D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2F21DC-8EB9-0327-0984-F50F052BE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2471" y="6124672"/>
            <a:ext cx="3218967" cy="5608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E06E15-5223-7D69-DB61-9FDE9DF8D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152" y="1661007"/>
            <a:ext cx="7559695" cy="35359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A2D0FB-6ED1-40A9-34CE-7BFB4E9B1A4D}"/>
              </a:ext>
            </a:extLst>
          </p:cNvPr>
          <p:cNvSpPr txBox="1"/>
          <p:nvPr/>
        </p:nvSpPr>
        <p:spPr>
          <a:xfrm>
            <a:off x="586596" y="828137"/>
            <a:ext cx="10653623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800" b="1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US" sz="2800" b="1" i="0" u="none" strike="noStrike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Throughout this presentation, we have successfully addressed key issues and enhanced the functionality of our Note Taking Application.</a:t>
            </a:r>
          </a:p>
          <a:p>
            <a:pPr marL="28575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provided code has been refactored and identified bugs have been fixed.</a:t>
            </a:r>
          </a:p>
          <a:p>
            <a:pPr marL="28575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features like handling empty notes and adding a “Clear” button to improve user satisfaction.</a:t>
            </a:r>
          </a:p>
          <a:p>
            <a:pPr marL="28575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refactoring is conducted to improve readability and maintainability.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en-US" sz="2800" b="1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751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A51C8A-EF97-0235-EA67-AD6EDEFDA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B92B5F-42E6-84C7-30F8-CFCFB3197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2471" y="6124672"/>
            <a:ext cx="3218967" cy="56088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465F797-948C-7CE4-5F55-DDCCD364C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896" y="1712342"/>
            <a:ext cx="5276851" cy="3433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2CAE04-9E37-FACA-CA61-93E25A9A0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4122" y="2837636"/>
            <a:ext cx="3974937" cy="118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47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CAF022-89B5-B81C-29B0-EE82E4C15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2471" y="6124672"/>
            <a:ext cx="3218967" cy="5608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3B158D8-23D8-D66D-D82B-559D41F34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152" y="1661007"/>
            <a:ext cx="7559695" cy="35359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82CF25-64CE-D4C6-60F2-CA6C4C30538A}"/>
              </a:ext>
            </a:extLst>
          </p:cNvPr>
          <p:cNvSpPr txBox="1"/>
          <p:nvPr/>
        </p:nvSpPr>
        <p:spPr>
          <a:xfrm>
            <a:off x="3150798" y="819592"/>
            <a:ext cx="609456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ME</a:t>
            </a:r>
          </a:p>
          <a:p>
            <a:endParaRPr lang="en-IN" b="1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E4293C-D84D-EB38-4309-2F8BC26A2FD1}"/>
              </a:ext>
            </a:extLst>
          </p:cNvPr>
          <p:cNvSpPr txBox="1"/>
          <p:nvPr/>
        </p:nvSpPr>
        <p:spPr>
          <a:xfrm>
            <a:off x="923026" y="1661007"/>
            <a:ext cx="8218817" cy="4366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3D0505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Name : </a:t>
            </a:r>
            <a:r>
              <a:rPr lang="en-US" sz="2000" b="1" dirty="0" err="1">
                <a:solidFill>
                  <a:srgbClr val="3D0505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Singireddy</a:t>
            </a:r>
            <a:r>
              <a:rPr lang="en-US" sz="2000" b="1" dirty="0">
                <a:solidFill>
                  <a:srgbClr val="3D0505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000" b="1" dirty="0" err="1">
                <a:solidFill>
                  <a:srgbClr val="3D0505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Pravalika</a:t>
            </a:r>
            <a:endParaRPr lang="en-US" sz="2000" b="1" dirty="0">
              <a:solidFill>
                <a:srgbClr val="3D0505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>
              <a:lnSpc>
                <a:spcPct val="20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3D0505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Qualification : </a:t>
            </a:r>
            <a:r>
              <a:rPr lang="en-US" sz="2000" b="1" dirty="0">
                <a:solidFill>
                  <a:srgbClr val="3D0505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MSC</a:t>
            </a:r>
          </a:p>
          <a:p>
            <a:pPr>
              <a:lnSpc>
                <a:spcPct val="20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rgbClr val="3D0505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Any work experience : </a:t>
            </a:r>
            <a:r>
              <a:rPr lang="en-IN" sz="2000" b="1" dirty="0">
                <a:solidFill>
                  <a:srgbClr val="3D0505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Fresher </a:t>
            </a:r>
          </a:p>
          <a:p>
            <a:pPr algn="just">
              <a:lnSpc>
                <a:spcPct val="20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I </a:t>
            </a:r>
            <a:r>
              <a:rPr lang="en-IN" sz="2000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want to learn data science for skills and </a:t>
            </a:r>
            <a:r>
              <a:rPr lang="en-US" sz="2000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to get a job in scientist field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 </a:t>
            </a:r>
          </a:p>
          <a:p>
            <a:pPr algn="just">
              <a:lnSpc>
                <a:spcPct val="200000"/>
              </a:lnSpc>
              <a:buClr>
                <a:schemeClr val="dk1"/>
              </a:buClr>
              <a:buSzPts val="1800"/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has great job opportunities.</a:t>
            </a:r>
          </a:p>
          <a:p>
            <a:pPr algn="just">
              <a:lnSpc>
                <a:spcPct val="150000"/>
              </a:lnSpc>
              <a:buClr>
                <a:schemeClr val="dk1"/>
              </a:buClr>
              <a:buSzPts val="1800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Clr>
                <a:schemeClr val="dk1"/>
              </a:buClr>
              <a:buSzPts val="1800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Clr>
                <a:schemeClr val="dk1"/>
              </a:buClr>
              <a:buSzPts val="1800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876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B4D2AF-D590-3680-F012-5ED30883F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0CA7B8-3544-FE72-CF0F-BAE10CFCF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2471" y="6124672"/>
            <a:ext cx="3218967" cy="5608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78ECC9B-0DAE-B78F-0429-5D0676D56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152" y="1661007"/>
            <a:ext cx="7559695" cy="35359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A088CF-5AC3-F71B-CF55-DFFE004477F1}"/>
              </a:ext>
            </a:extLst>
          </p:cNvPr>
          <p:cNvSpPr txBox="1"/>
          <p:nvPr/>
        </p:nvSpPr>
        <p:spPr>
          <a:xfrm>
            <a:off x="491707" y="948903"/>
            <a:ext cx="10291312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800" b="1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Scenario:</a:t>
            </a:r>
            <a:endParaRPr lang="en-US" sz="2800" b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team of enthusiastic data scientists embarked on a mission to develop a Note Taking Application using Python, Flask, and HTML. </a:t>
            </a:r>
          </a:p>
          <a:p>
            <a:pPr marL="34290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However, their lack of experience in backend development has led to challenges in making the application fully functional. </a:t>
            </a:r>
          </a:p>
          <a:p>
            <a:pPr marL="34290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Recognizing your proficiency in backend development, you have been tasked with fixing the broken code and ensuring the application works seamlessly.</a:t>
            </a:r>
            <a:endParaRPr lang="en-US" sz="20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br>
              <a:rPr lang="en-US" dirty="0"/>
            </a:b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876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7C2B21-1F23-B101-6F4D-857E47F135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F5A4F1-B1C3-9D75-E929-03F1BA412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2471" y="6124672"/>
            <a:ext cx="3218967" cy="5608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6A7D0A2-F517-DD81-9089-2C1285D64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152" y="1661007"/>
            <a:ext cx="7559695" cy="35359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61E01D-866C-F4DC-F54A-3A9FC9202A52}"/>
              </a:ext>
            </a:extLst>
          </p:cNvPr>
          <p:cNvSpPr txBox="1"/>
          <p:nvPr/>
        </p:nvSpPr>
        <p:spPr>
          <a:xfrm>
            <a:off x="586596" y="828137"/>
            <a:ext cx="10653623" cy="4738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2800" b="1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Project:</a:t>
            </a:r>
            <a:endParaRPr lang="en-US" sz="2800" b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Refactor the existing codebase and ensure the proper functioning of the Note Taking Application.</a:t>
            </a:r>
          </a:p>
          <a:p>
            <a:pPr marL="342900" indent="-342900" algn="just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Document all identified bugs during the debugging process. </a:t>
            </a:r>
          </a:p>
          <a:p>
            <a:pPr marL="342900" indent="-342900" algn="just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Remember, the task is not about recreating the app from scratch. </a:t>
            </a:r>
          </a:p>
          <a:p>
            <a:pPr marL="342900" indent="-342900" algn="just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Your goal is to fix the already existing codebase and make the application work as intended.</a:t>
            </a:r>
          </a:p>
          <a:p>
            <a:pPr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lang="en-US" sz="20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9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15674F-7339-7E88-FD03-DDDF789B7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6C6FD6-49D4-1FDD-4A51-5E2D736A2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2471" y="6124672"/>
            <a:ext cx="3218967" cy="5608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11EB9D-F2B5-79B5-908E-3B65E13C9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152" y="1661007"/>
            <a:ext cx="7559695" cy="35359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515964-854E-CFD1-1A27-15F9D18F1592}"/>
              </a:ext>
            </a:extLst>
          </p:cNvPr>
          <p:cNvSpPr txBox="1"/>
          <p:nvPr/>
        </p:nvSpPr>
        <p:spPr>
          <a:xfrm>
            <a:off x="715992" y="802257"/>
            <a:ext cx="1077439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Identifying Bugs in the Application Server: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9807A2-0247-0C33-DD83-79F7498DB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3963" y="1552756"/>
            <a:ext cx="8869780" cy="364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973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F7FDEA-D95A-2969-0755-647C04E5C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E86F8D-FDC8-A15E-2DDC-92D8238EB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2471" y="6124672"/>
            <a:ext cx="3218967" cy="5608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C4EAD85-AA1F-1141-05FA-5CB0045E3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152" y="1661007"/>
            <a:ext cx="7559695" cy="35359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CC394D-00B0-1476-85EF-7B9A6A437363}"/>
              </a:ext>
            </a:extLst>
          </p:cNvPr>
          <p:cNvSpPr txBox="1"/>
          <p:nvPr/>
        </p:nvSpPr>
        <p:spPr>
          <a:xfrm>
            <a:off x="695863" y="874002"/>
            <a:ext cx="969609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Identifying Bugs in the HTML Method: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22E1FE-A093-930E-0516-020B30CFD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709" y="1661007"/>
            <a:ext cx="8421275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372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980B1-D575-F7FE-0107-A6D48A699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0BBD1F-BDDC-6F02-7ECD-28F2367A9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2471" y="6124672"/>
            <a:ext cx="3218967" cy="5608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105FB5-5A67-F741-94FE-AB1285B8C24D}"/>
              </a:ext>
            </a:extLst>
          </p:cNvPr>
          <p:cNvSpPr txBox="1"/>
          <p:nvPr/>
        </p:nvSpPr>
        <p:spPr>
          <a:xfrm>
            <a:off x="664234" y="638353"/>
            <a:ext cx="65819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Fixing Bugs in the Application Server: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67EFC1-2234-96E4-3A24-B378BA283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51" y="1259457"/>
            <a:ext cx="10705381" cy="455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33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E8578-D86B-6D06-CB9B-586CA5D99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217F69-2570-C3E9-29DA-67FD7B83A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2471" y="6124672"/>
            <a:ext cx="3218967" cy="5608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3EE30B-4A1D-1551-B023-23B14FCEA3B7}"/>
              </a:ext>
            </a:extLst>
          </p:cNvPr>
          <p:cNvSpPr txBox="1"/>
          <p:nvPr/>
        </p:nvSpPr>
        <p:spPr>
          <a:xfrm>
            <a:off x="931653" y="517586"/>
            <a:ext cx="60298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Fixing Bugs in the HTML Method:</a:t>
            </a:r>
            <a:endParaRPr lang="en-IN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477051-2E5C-513B-0CD4-2031EB952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509" y="1138686"/>
            <a:ext cx="9934106" cy="482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807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DA355C-4E00-C976-BAFE-E238D4524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1B928E-1222-E2FF-1C32-BE96CE849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2471" y="6124672"/>
            <a:ext cx="3218967" cy="5608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F35B62-3D6D-46EC-5309-30D02771562A}"/>
              </a:ext>
            </a:extLst>
          </p:cNvPr>
          <p:cNvSpPr txBox="1"/>
          <p:nvPr/>
        </p:nvSpPr>
        <p:spPr>
          <a:xfrm>
            <a:off x="769187" y="642606"/>
            <a:ext cx="31385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3200" b="1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endParaRPr lang="en-US" sz="2800" b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6024C4-A180-3DE1-66E7-03268E85A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424" y="1380226"/>
            <a:ext cx="9057734" cy="394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21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265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Lava Kusha</dc:creator>
  <cp:lastModifiedBy>Lava Kusha</cp:lastModifiedBy>
  <cp:revision>1</cp:revision>
  <dcterms:created xsi:type="dcterms:W3CDTF">2024-02-27T12:41:54Z</dcterms:created>
  <dcterms:modified xsi:type="dcterms:W3CDTF">2024-02-28T10:47:43Z</dcterms:modified>
</cp:coreProperties>
</file>