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3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A9BE6-6CE1-441E-9DC6-1C2CD2346FD6}" v="23" dt="2024-03-11T06:28:19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a Kusha" userId="f2b52b1deb3f6434" providerId="LiveId" clId="{E6DA9BE6-6CE1-441E-9DC6-1C2CD2346FD6}"/>
    <pc:docChg chg="undo custSel delSld modSld sldOrd">
      <pc:chgData name="Lava Kusha" userId="f2b52b1deb3f6434" providerId="LiveId" clId="{E6DA9BE6-6CE1-441E-9DC6-1C2CD2346FD6}" dt="2024-03-11T06:28:21.065" v="149" actId="1076"/>
      <pc:docMkLst>
        <pc:docMk/>
      </pc:docMkLst>
      <pc:sldChg chg="addSp delSp modSp mod">
        <pc:chgData name="Lava Kusha" userId="f2b52b1deb3f6434" providerId="LiveId" clId="{E6DA9BE6-6CE1-441E-9DC6-1C2CD2346FD6}" dt="2024-03-11T06:28:01.569" v="146"/>
        <pc:sldMkLst>
          <pc:docMk/>
          <pc:sldMk cId="3087739705" sldId="258"/>
        </pc:sldMkLst>
        <pc:spChg chg="add del mod">
          <ac:chgData name="Lava Kusha" userId="f2b52b1deb3f6434" providerId="LiveId" clId="{E6DA9BE6-6CE1-441E-9DC6-1C2CD2346FD6}" dt="2024-03-11T06:28:01.569" v="146"/>
          <ac:spMkLst>
            <pc:docMk/>
            <pc:sldMk cId="3087739705" sldId="258"/>
            <ac:spMk id="6" creationId="{C3BEB57E-60B2-78C5-1DC6-811CC3E058DE}"/>
          </ac:spMkLst>
        </pc:spChg>
        <pc:picChg chg="del">
          <ac:chgData name="Lava Kusha" userId="f2b52b1deb3f6434" providerId="LiveId" clId="{E6DA9BE6-6CE1-441E-9DC6-1C2CD2346FD6}" dt="2024-03-11T06:20:05.577" v="65" actId="21"/>
          <ac:picMkLst>
            <pc:docMk/>
            <pc:sldMk cId="3087739705" sldId="258"/>
            <ac:picMk id="4" creationId="{B218FE72-6616-98A5-0B8C-134FBC5D202F}"/>
          </ac:picMkLst>
        </pc:picChg>
        <pc:picChg chg="add mod">
          <ac:chgData name="Lava Kusha" userId="f2b52b1deb3f6434" providerId="LiveId" clId="{E6DA9BE6-6CE1-441E-9DC6-1C2CD2346FD6}" dt="2024-03-11T06:28:01.569" v="146"/>
          <ac:picMkLst>
            <pc:docMk/>
            <pc:sldMk cId="3087739705" sldId="258"/>
            <ac:picMk id="8" creationId="{88364202-6B79-DEBC-BE59-ED2B815EFD8F}"/>
          </ac:picMkLst>
        </pc:picChg>
      </pc:sldChg>
      <pc:sldChg chg="addSp delSp modSp mod">
        <pc:chgData name="Lava Kusha" userId="f2b52b1deb3f6434" providerId="LiveId" clId="{E6DA9BE6-6CE1-441E-9DC6-1C2CD2346FD6}" dt="2024-03-11T06:20:14.201" v="68" actId="21"/>
        <pc:sldMkLst>
          <pc:docMk/>
          <pc:sldMk cId="3418736066" sldId="259"/>
        </pc:sldMkLst>
        <pc:spChg chg="del">
          <ac:chgData name="Lava Kusha" userId="f2b52b1deb3f6434" providerId="LiveId" clId="{E6DA9BE6-6CE1-441E-9DC6-1C2CD2346FD6}" dt="2024-03-11T06:07:01.101" v="3" actId="21"/>
          <ac:spMkLst>
            <pc:docMk/>
            <pc:sldMk cId="3418736066" sldId="259"/>
            <ac:spMk id="2" creationId="{0F18D00C-1F34-E428-6597-42C23F4C888B}"/>
          </ac:spMkLst>
        </pc:spChg>
        <pc:spChg chg="add mod">
          <ac:chgData name="Lava Kusha" userId="f2b52b1deb3f6434" providerId="LiveId" clId="{E6DA9BE6-6CE1-441E-9DC6-1C2CD2346FD6}" dt="2024-03-11T06:07:04.835" v="5"/>
          <ac:spMkLst>
            <pc:docMk/>
            <pc:sldMk cId="3418736066" sldId="259"/>
            <ac:spMk id="3" creationId="{1F8CADA0-C514-E61D-AB9C-756ED1446586}"/>
          </ac:spMkLst>
        </pc:spChg>
        <pc:spChg chg="add del">
          <ac:chgData name="Lava Kusha" userId="f2b52b1deb3f6434" providerId="LiveId" clId="{E6DA9BE6-6CE1-441E-9DC6-1C2CD2346FD6}" dt="2024-03-11T06:07:47.679" v="12" actId="22"/>
          <ac:spMkLst>
            <pc:docMk/>
            <pc:sldMk cId="3418736066" sldId="259"/>
            <ac:spMk id="5" creationId="{13D38402-2899-F7B2-015D-A277705663C4}"/>
          </ac:spMkLst>
        </pc:spChg>
        <pc:spChg chg="del">
          <ac:chgData name="Lava Kusha" userId="f2b52b1deb3f6434" providerId="LiveId" clId="{E6DA9BE6-6CE1-441E-9DC6-1C2CD2346FD6}" dt="2024-03-11T06:07:03.551" v="4" actId="21"/>
          <ac:spMkLst>
            <pc:docMk/>
            <pc:sldMk cId="3418736066" sldId="259"/>
            <ac:spMk id="9" creationId="{1F8CADA0-C514-E61D-AB9C-756ED1446586}"/>
          </ac:spMkLst>
        </pc:spChg>
        <pc:spChg chg="add mod">
          <ac:chgData name="Lava Kusha" userId="f2b52b1deb3f6434" providerId="LiveId" clId="{E6DA9BE6-6CE1-441E-9DC6-1C2CD2346FD6}" dt="2024-03-11T06:19:13.176" v="56" actId="14100"/>
          <ac:spMkLst>
            <pc:docMk/>
            <pc:sldMk cId="3418736066" sldId="259"/>
            <ac:spMk id="11" creationId="{73CFFC0C-FBA3-9941-CDDD-D9D654A55825}"/>
          </ac:spMkLst>
        </pc:spChg>
        <pc:spChg chg="add del">
          <ac:chgData name="Lava Kusha" userId="f2b52b1deb3f6434" providerId="LiveId" clId="{E6DA9BE6-6CE1-441E-9DC6-1C2CD2346FD6}" dt="2024-03-11T06:19:26.262" v="58" actId="21"/>
          <ac:spMkLst>
            <pc:docMk/>
            <pc:sldMk cId="3418736066" sldId="259"/>
            <ac:spMk id="13" creationId="{8677E7EB-956C-B54C-664F-0C2B7423E8BC}"/>
          </ac:spMkLst>
        </pc:spChg>
        <pc:spChg chg="add del mod">
          <ac:chgData name="Lava Kusha" userId="f2b52b1deb3f6434" providerId="LiveId" clId="{E6DA9BE6-6CE1-441E-9DC6-1C2CD2346FD6}" dt="2024-03-11T06:19:37.658" v="60" actId="21"/>
          <ac:spMkLst>
            <pc:docMk/>
            <pc:sldMk cId="3418736066" sldId="259"/>
            <ac:spMk id="14" creationId="{8677E7EB-956C-B54C-664F-0C2B7423E8BC}"/>
          </ac:spMkLst>
        </pc:spChg>
        <pc:picChg chg="add mod">
          <ac:chgData name="Lava Kusha" userId="f2b52b1deb3f6434" providerId="LiveId" clId="{E6DA9BE6-6CE1-441E-9DC6-1C2CD2346FD6}" dt="2024-03-11T06:07:46.311" v="11" actId="1076"/>
          <ac:picMkLst>
            <pc:docMk/>
            <pc:sldMk cId="3418736066" sldId="259"/>
            <ac:picMk id="6" creationId="{8EC51831-1AFB-563B-DB37-DFCCD7BABB60}"/>
          </ac:picMkLst>
        </pc:picChg>
        <pc:picChg chg="add">
          <ac:chgData name="Lava Kusha" userId="f2b52b1deb3f6434" providerId="LiveId" clId="{E6DA9BE6-6CE1-441E-9DC6-1C2CD2346FD6}" dt="2024-03-11T06:07:56.884" v="13"/>
          <ac:picMkLst>
            <pc:docMk/>
            <pc:sldMk cId="3418736066" sldId="259"/>
            <ac:picMk id="7" creationId="{2C8FF9DD-EB49-873D-CEC8-9DF4521DD3F2}"/>
          </ac:picMkLst>
        </pc:picChg>
        <pc:picChg chg="add del mod">
          <ac:chgData name="Lava Kusha" userId="f2b52b1deb3f6434" providerId="LiveId" clId="{E6DA9BE6-6CE1-441E-9DC6-1C2CD2346FD6}" dt="2024-03-11T06:20:14.201" v="68" actId="21"/>
          <ac:picMkLst>
            <pc:docMk/>
            <pc:sldMk cId="3418736066" sldId="259"/>
            <ac:picMk id="8" creationId="{31A9BED8-71EE-A2F8-B839-1A1F9B30F16C}"/>
          </ac:picMkLst>
        </pc:picChg>
      </pc:sldChg>
      <pc:sldChg chg="addSp delSp modSp mod">
        <pc:chgData name="Lava Kusha" userId="f2b52b1deb3f6434" providerId="LiveId" clId="{E6DA9BE6-6CE1-441E-9DC6-1C2CD2346FD6}" dt="2024-03-11T06:25:32.268" v="131" actId="21"/>
        <pc:sldMkLst>
          <pc:docMk/>
          <pc:sldMk cId="4239246672" sldId="260"/>
        </pc:sldMkLst>
        <pc:spChg chg="del">
          <ac:chgData name="Lava Kusha" userId="f2b52b1deb3f6434" providerId="LiveId" clId="{E6DA9BE6-6CE1-441E-9DC6-1C2CD2346FD6}" dt="2024-03-11T06:25:32.268" v="131" actId="21"/>
          <ac:spMkLst>
            <pc:docMk/>
            <pc:sldMk cId="4239246672" sldId="260"/>
            <ac:spMk id="2" creationId="{27129FEC-BAF9-ACDE-9BC8-2B43FD857C36}"/>
          </ac:spMkLst>
        </pc:spChg>
        <pc:spChg chg="add del mod">
          <ac:chgData name="Lava Kusha" userId="f2b52b1deb3f6434" providerId="LiveId" clId="{E6DA9BE6-6CE1-441E-9DC6-1C2CD2346FD6}" dt="2024-03-11T06:23:20.045" v="108"/>
          <ac:spMkLst>
            <pc:docMk/>
            <pc:sldMk cId="4239246672" sldId="260"/>
            <ac:spMk id="4" creationId="{F634018E-90A9-85AC-55B0-AC2D9B00FC6C}"/>
          </ac:spMkLst>
        </pc:spChg>
        <pc:picChg chg="del">
          <ac:chgData name="Lava Kusha" userId="f2b52b1deb3f6434" providerId="LiveId" clId="{E6DA9BE6-6CE1-441E-9DC6-1C2CD2346FD6}" dt="2024-03-11T06:23:01.340" v="103" actId="21"/>
          <ac:picMkLst>
            <pc:docMk/>
            <pc:sldMk cId="4239246672" sldId="260"/>
            <ac:picMk id="5" creationId="{CCCCE8F2-A6A5-E2F9-7A66-C4FCE27F36A4}"/>
          </ac:picMkLst>
        </pc:picChg>
        <pc:picChg chg="add mod">
          <ac:chgData name="Lava Kusha" userId="f2b52b1deb3f6434" providerId="LiveId" clId="{E6DA9BE6-6CE1-441E-9DC6-1C2CD2346FD6}" dt="2024-03-11T06:23:34.414" v="112" actId="1076"/>
          <ac:picMkLst>
            <pc:docMk/>
            <pc:sldMk cId="4239246672" sldId="260"/>
            <ac:picMk id="6" creationId="{D257B914-0C1F-F269-9B10-4C5288499DA7}"/>
          </ac:picMkLst>
        </pc:picChg>
        <pc:picChg chg="add mod">
          <ac:chgData name="Lava Kusha" userId="f2b52b1deb3f6434" providerId="LiveId" clId="{E6DA9BE6-6CE1-441E-9DC6-1C2CD2346FD6}" dt="2024-03-11T06:23:36.105" v="113" actId="1076"/>
          <ac:picMkLst>
            <pc:docMk/>
            <pc:sldMk cId="4239246672" sldId="260"/>
            <ac:picMk id="7" creationId="{5218C84A-BDC1-3312-269A-4F5F0350924D}"/>
          </ac:picMkLst>
        </pc:picChg>
      </pc:sldChg>
      <pc:sldChg chg="addSp delSp modSp del mod">
        <pc:chgData name="Lava Kusha" userId="f2b52b1deb3f6434" providerId="LiveId" clId="{E6DA9BE6-6CE1-441E-9DC6-1C2CD2346FD6}" dt="2024-03-11T06:25:52.943" v="135" actId="2696"/>
        <pc:sldMkLst>
          <pc:docMk/>
          <pc:sldMk cId="1540925192" sldId="262"/>
        </pc:sldMkLst>
        <pc:spChg chg="del">
          <ac:chgData name="Lava Kusha" userId="f2b52b1deb3f6434" providerId="LiveId" clId="{E6DA9BE6-6CE1-441E-9DC6-1C2CD2346FD6}" dt="2024-03-11T06:02:00.213" v="1" actId="21"/>
          <ac:spMkLst>
            <pc:docMk/>
            <pc:sldMk cId="1540925192" sldId="262"/>
            <ac:spMk id="2" creationId="{42D309CA-14DB-65BE-7ECC-677F55475C6B}"/>
          </ac:spMkLst>
        </pc:spChg>
        <pc:spChg chg="add mod">
          <ac:chgData name="Lava Kusha" userId="f2b52b1deb3f6434" providerId="LiveId" clId="{E6DA9BE6-6CE1-441E-9DC6-1C2CD2346FD6}" dt="2024-03-11T06:24:02.366" v="121" actId="21"/>
          <ac:spMkLst>
            <pc:docMk/>
            <pc:sldMk cId="1540925192" sldId="262"/>
            <ac:spMk id="4" creationId="{5C4A8DB8-A547-1C03-95E2-9E95A75B1975}"/>
          </ac:spMkLst>
        </pc:spChg>
        <pc:picChg chg="del mod">
          <ac:chgData name="Lava Kusha" userId="f2b52b1deb3f6434" providerId="LiveId" clId="{E6DA9BE6-6CE1-441E-9DC6-1C2CD2346FD6}" dt="2024-03-11T06:24:02.366" v="121" actId="21"/>
          <ac:picMkLst>
            <pc:docMk/>
            <pc:sldMk cId="1540925192" sldId="262"/>
            <ac:picMk id="6" creationId="{370CF12F-A612-7C82-80FE-26454B80B088}"/>
          </ac:picMkLst>
        </pc:picChg>
      </pc:sldChg>
      <pc:sldChg chg="addSp delSp modSp mod">
        <pc:chgData name="Lava Kusha" userId="f2b52b1deb3f6434" providerId="LiveId" clId="{E6DA9BE6-6CE1-441E-9DC6-1C2CD2346FD6}" dt="2024-03-11T06:25:34.712" v="132" actId="21"/>
        <pc:sldMkLst>
          <pc:docMk/>
          <pc:sldMk cId="3385014360" sldId="263"/>
        </pc:sldMkLst>
        <pc:spChg chg="del">
          <ac:chgData name="Lava Kusha" userId="f2b52b1deb3f6434" providerId="LiveId" clId="{E6DA9BE6-6CE1-441E-9DC6-1C2CD2346FD6}" dt="2024-03-11T06:25:34.712" v="132" actId="21"/>
          <ac:spMkLst>
            <pc:docMk/>
            <pc:sldMk cId="3385014360" sldId="263"/>
            <ac:spMk id="2" creationId="{B13B2492-CB53-9F66-4148-0B429DECFD1A}"/>
          </ac:spMkLst>
        </pc:spChg>
        <pc:spChg chg="del">
          <ac:chgData name="Lava Kusha" userId="f2b52b1deb3f6434" providerId="LiveId" clId="{E6DA9BE6-6CE1-441E-9DC6-1C2CD2346FD6}" dt="2024-03-11T06:23:42.775" v="115"/>
          <ac:spMkLst>
            <pc:docMk/>
            <pc:sldMk cId="3385014360" sldId="263"/>
            <ac:spMk id="3" creationId="{6C35F319-E3E9-27BA-7BB3-067B357C22D4}"/>
          </ac:spMkLst>
        </pc:spChg>
        <pc:picChg chg="add mod">
          <ac:chgData name="Lava Kusha" userId="f2b52b1deb3f6434" providerId="LiveId" clId="{E6DA9BE6-6CE1-441E-9DC6-1C2CD2346FD6}" dt="2024-03-11T06:23:46.406" v="117" actId="14100"/>
          <ac:picMkLst>
            <pc:docMk/>
            <pc:sldMk cId="3385014360" sldId="263"/>
            <ac:picMk id="4" creationId="{DA743334-B883-DBA2-C019-6EF73B4E0BF2}"/>
          </ac:picMkLst>
        </pc:picChg>
        <pc:picChg chg="del">
          <ac:chgData name="Lava Kusha" userId="f2b52b1deb3f6434" providerId="LiveId" clId="{E6DA9BE6-6CE1-441E-9DC6-1C2CD2346FD6}" dt="2024-03-11T06:23:17.083" v="107" actId="21"/>
          <ac:picMkLst>
            <pc:docMk/>
            <pc:sldMk cId="3385014360" sldId="263"/>
            <ac:picMk id="5" creationId="{81D3F59E-7B8D-5EB4-AE62-FC0E9B34D8DE}"/>
          </ac:picMkLst>
        </pc:picChg>
        <pc:picChg chg="add mod">
          <ac:chgData name="Lava Kusha" userId="f2b52b1deb3f6434" providerId="LiveId" clId="{E6DA9BE6-6CE1-441E-9DC6-1C2CD2346FD6}" dt="2024-03-11T06:24:26.904" v="128" actId="1076"/>
          <ac:picMkLst>
            <pc:docMk/>
            <pc:sldMk cId="3385014360" sldId="263"/>
            <ac:picMk id="6" creationId="{FE4E6D85-F716-41B3-52E4-F6299B2461EE}"/>
          </ac:picMkLst>
        </pc:picChg>
      </pc:sldChg>
      <pc:sldChg chg="addSp delSp modSp mod">
        <pc:chgData name="Lava Kusha" userId="f2b52b1deb3f6434" providerId="LiveId" clId="{E6DA9BE6-6CE1-441E-9DC6-1C2CD2346FD6}" dt="2024-03-11T06:25:39.827" v="133" actId="21"/>
        <pc:sldMkLst>
          <pc:docMk/>
          <pc:sldMk cId="3200763488" sldId="264"/>
        </pc:sldMkLst>
        <pc:spChg chg="del">
          <ac:chgData name="Lava Kusha" userId="f2b52b1deb3f6434" providerId="LiveId" clId="{E6DA9BE6-6CE1-441E-9DC6-1C2CD2346FD6}" dt="2024-03-11T06:25:39.827" v="133" actId="21"/>
          <ac:spMkLst>
            <pc:docMk/>
            <pc:sldMk cId="3200763488" sldId="264"/>
            <ac:spMk id="2" creationId="{BDC8CB75-6689-0EF1-83D8-ECA07065FD65}"/>
          </ac:spMkLst>
        </pc:spChg>
        <pc:spChg chg="del">
          <ac:chgData name="Lava Kusha" userId="f2b52b1deb3f6434" providerId="LiveId" clId="{E6DA9BE6-6CE1-441E-9DC6-1C2CD2346FD6}" dt="2024-03-11T06:23:52.584" v="119"/>
          <ac:spMkLst>
            <pc:docMk/>
            <pc:sldMk cId="3200763488" sldId="264"/>
            <ac:spMk id="3" creationId="{CB1A1608-508A-28C3-88D6-0E19B8B976D5}"/>
          </ac:spMkLst>
        </pc:spChg>
        <pc:picChg chg="add mod">
          <ac:chgData name="Lava Kusha" userId="f2b52b1deb3f6434" providerId="LiveId" clId="{E6DA9BE6-6CE1-441E-9DC6-1C2CD2346FD6}" dt="2024-03-11T06:23:55.660" v="120" actId="14100"/>
          <ac:picMkLst>
            <pc:docMk/>
            <pc:sldMk cId="3200763488" sldId="264"/>
            <ac:picMk id="4" creationId="{803D75E0-DEC8-C484-128A-815E6CC44EC1}"/>
          </ac:picMkLst>
        </pc:picChg>
        <pc:picChg chg="del">
          <ac:chgData name="Lava Kusha" userId="f2b52b1deb3f6434" providerId="LiveId" clId="{E6DA9BE6-6CE1-441E-9DC6-1C2CD2346FD6}" dt="2024-03-11T06:23:40.236" v="114" actId="21"/>
          <ac:picMkLst>
            <pc:docMk/>
            <pc:sldMk cId="3200763488" sldId="264"/>
            <ac:picMk id="5" creationId="{447A1609-13F1-8995-B179-8CE7A3D29FB1}"/>
          </ac:picMkLst>
        </pc:picChg>
        <pc:picChg chg="add mod">
          <ac:chgData name="Lava Kusha" userId="f2b52b1deb3f6434" providerId="LiveId" clId="{E6DA9BE6-6CE1-441E-9DC6-1C2CD2346FD6}" dt="2024-03-11T06:24:30.085" v="129" actId="1076"/>
          <ac:picMkLst>
            <pc:docMk/>
            <pc:sldMk cId="3200763488" sldId="264"/>
            <ac:picMk id="6" creationId="{CBF057EC-4A61-79E6-13D9-3D658A683494}"/>
          </ac:picMkLst>
        </pc:picChg>
      </pc:sldChg>
      <pc:sldChg chg="addSp delSp modSp mod">
        <pc:chgData name="Lava Kusha" userId="f2b52b1deb3f6434" providerId="LiveId" clId="{E6DA9BE6-6CE1-441E-9DC6-1C2CD2346FD6}" dt="2024-03-11T06:25:46.319" v="134" actId="21"/>
        <pc:sldMkLst>
          <pc:docMk/>
          <pc:sldMk cId="1796181471" sldId="265"/>
        </pc:sldMkLst>
        <pc:spChg chg="del">
          <ac:chgData name="Lava Kusha" userId="f2b52b1deb3f6434" providerId="LiveId" clId="{E6DA9BE6-6CE1-441E-9DC6-1C2CD2346FD6}" dt="2024-03-11T06:25:46.319" v="134" actId="21"/>
          <ac:spMkLst>
            <pc:docMk/>
            <pc:sldMk cId="1796181471" sldId="265"/>
            <ac:spMk id="2" creationId="{DBD1B227-879B-09BE-D722-CCD8E6BEB7EF}"/>
          </ac:spMkLst>
        </pc:spChg>
        <pc:spChg chg="del">
          <ac:chgData name="Lava Kusha" userId="f2b52b1deb3f6434" providerId="LiveId" clId="{E6DA9BE6-6CE1-441E-9DC6-1C2CD2346FD6}" dt="2024-03-11T06:24:04.832" v="122"/>
          <ac:spMkLst>
            <pc:docMk/>
            <pc:sldMk cId="1796181471" sldId="265"/>
            <ac:spMk id="3" creationId="{0A29D30F-9B95-603D-B6FD-8202013FED49}"/>
          </ac:spMkLst>
        </pc:spChg>
        <pc:picChg chg="add mod">
          <ac:chgData name="Lava Kusha" userId="f2b52b1deb3f6434" providerId="LiveId" clId="{E6DA9BE6-6CE1-441E-9DC6-1C2CD2346FD6}" dt="2024-03-11T06:24:08.962" v="124" actId="14100"/>
          <ac:picMkLst>
            <pc:docMk/>
            <pc:sldMk cId="1796181471" sldId="265"/>
            <ac:picMk id="4" creationId="{7A940741-DAC4-4291-06FC-5E2EBF3BA300}"/>
          </ac:picMkLst>
        </pc:picChg>
        <pc:picChg chg="del">
          <ac:chgData name="Lava Kusha" userId="f2b52b1deb3f6434" providerId="LiveId" clId="{E6DA9BE6-6CE1-441E-9DC6-1C2CD2346FD6}" dt="2024-03-11T06:23:50.434" v="118" actId="21"/>
          <ac:picMkLst>
            <pc:docMk/>
            <pc:sldMk cId="1796181471" sldId="265"/>
            <ac:picMk id="5" creationId="{3802A831-764E-C25D-3210-65B9E887D140}"/>
          </ac:picMkLst>
        </pc:picChg>
        <pc:picChg chg="add mod">
          <ac:chgData name="Lava Kusha" userId="f2b52b1deb3f6434" providerId="LiveId" clId="{E6DA9BE6-6CE1-441E-9DC6-1C2CD2346FD6}" dt="2024-03-11T06:24:33.580" v="130" actId="1076"/>
          <ac:picMkLst>
            <pc:docMk/>
            <pc:sldMk cId="1796181471" sldId="265"/>
            <ac:picMk id="6" creationId="{838FDF54-4694-B866-EC5D-4CE0453D91AF}"/>
          </ac:picMkLst>
        </pc:picChg>
      </pc:sldChg>
      <pc:sldChg chg="addSp delSp modSp mod ord">
        <pc:chgData name="Lava Kusha" userId="f2b52b1deb3f6434" providerId="LiveId" clId="{E6DA9BE6-6CE1-441E-9DC6-1C2CD2346FD6}" dt="2024-03-11T06:23:09.430" v="106" actId="14100"/>
        <pc:sldMkLst>
          <pc:docMk/>
          <pc:sldMk cId="1160673645" sldId="266"/>
        </pc:sldMkLst>
        <pc:spChg chg="del">
          <ac:chgData name="Lava Kusha" userId="f2b52b1deb3f6434" providerId="LiveId" clId="{E6DA9BE6-6CE1-441E-9DC6-1C2CD2346FD6}" dt="2024-03-11T06:19:50.539" v="63" actId="21"/>
          <ac:spMkLst>
            <pc:docMk/>
            <pc:sldMk cId="1160673645" sldId="266"/>
            <ac:spMk id="2" creationId="{C989865E-BAF6-ABC4-D6A2-793AF59C40AC}"/>
          </ac:spMkLst>
        </pc:spChg>
        <pc:spChg chg="del">
          <ac:chgData name="Lava Kusha" userId="f2b52b1deb3f6434" providerId="LiveId" clId="{E6DA9BE6-6CE1-441E-9DC6-1C2CD2346FD6}" dt="2024-03-11T06:19:55.331" v="64" actId="21"/>
          <ac:spMkLst>
            <pc:docMk/>
            <pc:sldMk cId="1160673645" sldId="266"/>
            <ac:spMk id="7" creationId="{DEAA010B-35EF-6043-66F1-E5D3E929773D}"/>
          </ac:spMkLst>
        </pc:spChg>
        <pc:spChg chg="add del mod">
          <ac:chgData name="Lava Kusha" userId="f2b52b1deb3f6434" providerId="LiveId" clId="{E6DA9BE6-6CE1-441E-9DC6-1C2CD2346FD6}" dt="2024-03-11T06:21:45.344" v="81"/>
          <ac:spMkLst>
            <pc:docMk/>
            <pc:sldMk cId="1160673645" sldId="266"/>
            <ac:spMk id="10" creationId="{AB804FB9-245F-8A11-7D6F-63F57D190846}"/>
          </ac:spMkLst>
        </pc:spChg>
        <pc:spChg chg="add del mod">
          <ac:chgData name="Lava Kusha" userId="f2b52b1deb3f6434" providerId="LiveId" clId="{E6DA9BE6-6CE1-441E-9DC6-1C2CD2346FD6}" dt="2024-03-11T06:22:52.355" v="101" actId="21"/>
          <ac:spMkLst>
            <pc:docMk/>
            <pc:sldMk cId="1160673645" sldId="266"/>
            <ac:spMk id="11" creationId="{EADBC832-F785-B8A1-03B0-067232F6B047}"/>
          </ac:spMkLst>
        </pc:spChg>
        <pc:picChg chg="add">
          <ac:chgData name="Lava Kusha" userId="f2b52b1deb3f6434" providerId="LiveId" clId="{E6DA9BE6-6CE1-441E-9DC6-1C2CD2346FD6}" dt="2024-03-11T06:20:07.655" v="66"/>
          <ac:picMkLst>
            <pc:docMk/>
            <pc:sldMk cId="1160673645" sldId="266"/>
            <ac:picMk id="3" creationId="{0339BC49-D2C8-E9E2-90D5-6E5F0A7FDB07}"/>
          </ac:picMkLst>
        </pc:picChg>
        <pc:picChg chg="add mod">
          <ac:chgData name="Lava Kusha" userId="f2b52b1deb3f6434" providerId="LiveId" clId="{E6DA9BE6-6CE1-441E-9DC6-1C2CD2346FD6}" dt="2024-03-11T06:20:20.716" v="70" actId="1076"/>
          <ac:picMkLst>
            <pc:docMk/>
            <pc:sldMk cId="1160673645" sldId="266"/>
            <ac:picMk id="4" creationId="{56ECBD1A-D4F1-E0AF-90C3-F657B25CCC87}"/>
          </ac:picMkLst>
        </pc:picChg>
        <pc:picChg chg="add del mod">
          <ac:chgData name="Lava Kusha" userId="f2b52b1deb3f6434" providerId="LiveId" clId="{E6DA9BE6-6CE1-441E-9DC6-1C2CD2346FD6}" dt="2024-03-11T06:22:53.958" v="102" actId="21"/>
          <ac:picMkLst>
            <pc:docMk/>
            <pc:sldMk cId="1160673645" sldId="266"/>
            <ac:picMk id="6" creationId="{5BA741CB-7267-ECE9-8777-2CC3B65636B8}"/>
          </ac:picMkLst>
        </pc:picChg>
        <pc:picChg chg="add del">
          <ac:chgData name="Lava Kusha" userId="f2b52b1deb3f6434" providerId="LiveId" clId="{E6DA9BE6-6CE1-441E-9DC6-1C2CD2346FD6}" dt="2024-03-11T06:21:38.507" v="78" actId="21"/>
          <ac:picMkLst>
            <pc:docMk/>
            <pc:sldMk cId="1160673645" sldId="266"/>
            <ac:picMk id="9" creationId="{DE465837-8E40-63A6-8E0D-4374BC5801BB}"/>
          </ac:picMkLst>
        </pc:picChg>
        <pc:picChg chg="add mod">
          <ac:chgData name="Lava Kusha" userId="f2b52b1deb3f6434" providerId="LiveId" clId="{E6DA9BE6-6CE1-441E-9DC6-1C2CD2346FD6}" dt="2024-03-11T06:23:09.430" v="106" actId="14100"/>
          <ac:picMkLst>
            <pc:docMk/>
            <pc:sldMk cId="1160673645" sldId="266"/>
            <ac:picMk id="12" creationId="{0E44DFF5-E9E2-3F12-F97D-73FC522EECAF}"/>
          </ac:picMkLst>
        </pc:picChg>
      </pc:sldChg>
      <pc:sldChg chg="del">
        <pc:chgData name="Lava Kusha" userId="f2b52b1deb3f6434" providerId="LiveId" clId="{E6DA9BE6-6CE1-441E-9DC6-1C2CD2346FD6}" dt="2024-03-11T06:25:55.987" v="136" actId="2696"/>
        <pc:sldMkLst>
          <pc:docMk/>
          <pc:sldMk cId="3359351789" sldId="267"/>
        </pc:sldMkLst>
      </pc:sldChg>
      <pc:sldChg chg="addSp modSp mod">
        <pc:chgData name="Lava Kusha" userId="f2b52b1deb3f6434" providerId="LiveId" clId="{E6DA9BE6-6CE1-441E-9DC6-1C2CD2346FD6}" dt="2024-03-11T06:28:21.065" v="149" actId="1076"/>
        <pc:sldMkLst>
          <pc:docMk/>
          <pc:sldMk cId="3854270539" sldId="268"/>
        </pc:sldMkLst>
        <pc:spChg chg="mod">
          <ac:chgData name="Lava Kusha" userId="f2b52b1deb3f6434" providerId="LiveId" clId="{E6DA9BE6-6CE1-441E-9DC6-1C2CD2346FD6}" dt="2024-03-11T06:26:34.736" v="141" actId="207"/>
          <ac:spMkLst>
            <pc:docMk/>
            <pc:sldMk cId="3854270539" sldId="268"/>
            <ac:spMk id="2" creationId="{79D066BB-6606-23C4-AB57-3AE87B23CEF9}"/>
          </ac:spMkLst>
        </pc:spChg>
        <pc:spChg chg="mod">
          <ac:chgData name="Lava Kusha" userId="f2b52b1deb3f6434" providerId="LiveId" clId="{E6DA9BE6-6CE1-441E-9DC6-1C2CD2346FD6}" dt="2024-03-11T06:27:18.152" v="145" actId="115"/>
          <ac:spMkLst>
            <pc:docMk/>
            <pc:sldMk cId="3854270539" sldId="268"/>
            <ac:spMk id="3" creationId="{5C8C1D2F-055B-5EEA-BDF1-C6D4F2CAE49A}"/>
          </ac:spMkLst>
        </pc:spChg>
        <pc:picChg chg="add">
          <ac:chgData name="Lava Kusha" userId="f2b52b1deb3f6434" providerId="LiveId" clId="{E6DA9BE6-6CE1-441E-9DC6-1C2CD2346FD6}" dt="2024-03-11T06:28:08.093" v="147"/>
          <ac:picMkLst>
            <pc:docMk/>
            <pc:sldMk cId="3854270539" sldId="268"/>
            <ac:picMk id="4" creationId="{9FBE4405-FE6D-D5D7-1865-D417B4CD5134}"/>
          </ac:picMkLst>
        </pc:picChg>
        <pc:picChg chg="add mod">
          <ac:chgData name="Lava Kusha" userId="f2b52b1deb3f6434" providerId="LiveId" clId="{E6DA9BE6-6CE1-441E-9DC6-1C2CD2346FD6}" dt="2024-03-11T06:28:21.065" v="149" actId="1076"/>
          <ac:picMkLst>
            <pc:docMk/>
            <pc:sldMk cId="3854270539" sldId="268"/>
            <ac:picMk id="5" creationId="{BC452382-3EE8-6DC2-B995-20ED0E1DD1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1F94-FA9A-952B-4DA4-2DD668759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01881-D4A6-CBE1-B6A8-3837AAAAC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F6A79-0E1A-CE8C-9EE0-61AD28BB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7B82-82DA-40B9-B00E-F8DC3FE2B03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51AD5-2168-C193-819D-663FD6E8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C702-85BE-0D91-FE23-DF74E934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014-3E00-4D77-AA50-4A1B9EB7F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73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4DEB-1BBB-3CF1-B455-A9241E90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48439-F453-E8C9-9B13-FBED6C997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E2176-3756-1B73-9041-BA72F53E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7B82-82DA-40B9-B00E-F8DC3FE2B03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72EDA-15C0-C4B9-1885-7AEB088A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00CB-DD09-06E9-47A2-D457A507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014-3E00-4D77-AA50-4A1B9EB7F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11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8E1BD-1EE5-D382-06AF-B2CD3B66C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9D2F1-8088-5C2A-9CFE-5AAFB9567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25E91-F5A6-F1B0-B027-7FDB9DA4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7B82-82DA-40B9-B00E-F8DC3FE2B03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7E3F-5746-0266-5C90-75E9077C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4558-9645-1653-1666-97894A00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014-3E00-4D77-AA50-4A1B9EB7F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12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3899-6842-ACB8-44A9-9D75C845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49E0-44F5-59A5-7C33-E05EBF0D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F054-197E-7D81-0D2A-BB35F49C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7B82-82DA-40B9-B00E-F8DC3FE2B03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1DC6-40C6-F288-649D-F83EDDF2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405A-2558-62A3-BD32-EA6AB466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014-3E00-4D77-AA50-4A1B9EB7F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9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4C90-D6EB-78F8-886C-4E74375D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9E9F1-74C5-72D1-779F-4AA72DE70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27E75-A4D4-F477-FFFA-AD71FC8F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7B82-82DA-40B9-B00E-F8DC3FE2B03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6E28-6756-47E6-8643-CEB97CA5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8075-0091-9647-246B-2AE0FF4A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014-3E00-4D77-AA50-4A1B9EB7F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31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841F-F42D-369A-F86F-378938DC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418F4-29EE-E048-9485-D9EB7BE67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208D3-4AAC-A068-F32F-CFD200380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66996-A7A8-42D0-DAD7-C7E503CF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7B82-82DA-40B9-B00E-F8DC3FE2B03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178A0-2B19-D8C9-CE24-6C487A97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007F2-6D18-616D-FC20-987BD12F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014-3E00-4D77-AA50-4A1B9EB7F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60FC-A367-54D5-20B6-462A1316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8A6A5-ABF6-E8D1-AA0C-7B76BDAA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B1A03-1991-6FE1-BE4C-5A04CDD68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63F86-6369-4B30-DDD5-796C4D4FC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401D9-13A0-042E-D43A-618B3B110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1E622-908C-8407-CBFB-02F9FE7A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7B82-82DA-40B9-B00E-F8DC3FE2B03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DD1D4-06B1-9FE4-68C0-7E3265B8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26B95-5427-EFE7-F1E7-1054357F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014-3E00-4D77-AA50-4A1B9EB7F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5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87B2-4BEC-66E7-DD13-08AB1F50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AAA71-98C9-1807-9441-22C2EDBE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7B82-82DA-40B9-B00E-F8DC3FE2B03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DB709-E8F5-0061-A474-A89FD1A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FA7E7-3EC1-9231-D3FD-750DBE42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014-3E00-4D77-AA50-4A1B9EB7F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82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94CDC-2CF2-3CA0-4DFC-96C7EFD6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7B82-82DA-40B9-B00E-F8DC3FE2B03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5304E-4F7D-C43E-A91B-A4F8154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C9FE2-DEDB-2A57-28D8-E37664AE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014-3E00-4D77-AA50-4A1B9EB7F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1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2DE5-BB31-68FD-3881-D816F7F2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01A2-BBE1-C5D2-25CF-F8E1FF68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6E30B-71D1-2A0C-40AD-05B9CC9C4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B03F4-5CDB-EA73-ED5B-D9C9EBF1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7B82-82DA-40B9-B00E-F8DC3FE2B03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732EB-48A3-18F3-C764-253EC006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7E2ED-A9B7-C2A4-E02F-AF3163F7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014-3E00-4D77-AA50-4A1B9EB7F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2459-A80B-A031-31BF-92AD239A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D5ADC-3270-3114-26D9-BD321B881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6D731-1DBF-6385-61DF-4F2553808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831B0-AD80-E2EC-6492-352748AD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7B82-82DA-40B9-B00E-F8DC3FE2B03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4AB10-1D4A-2F77-E00C-42AB17E9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DB906-C7A2-14C2-C1F0-C29C1137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014-3E00-4D77-AA50-4A1B9EB7F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48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D56D6-27C7-106F-537E-2B80688C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082EE-2114-35BE-B4D4-4B7AB6B3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2DEB8-2EDA-3CC3-65FE-8FD77585F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7B82-82DA-40B9-B00E-F8DC3FE2B03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2A51-C5CA-CD27-C83C-3E1C4F61D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88DD-12DC-4989-3CFC-3F39F1125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B014-3E00-4D77-AA50-4A1B9EB7F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8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gex101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80FF-4FFA-8232-98B0-C000D79AE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41EC0-0ED5-476C-11E3-D914360E0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E92F4-9705-538A-89E7-5C0FD2C8E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96"/>
            <a:ext cx="12192000" cy="6693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6A0F50-CDCD-8A06-0BC9-52160D13B2DC}"/>
              </a:ext>
            </a:extLst>
          </p:cNvPr>
          <p:cNvSpPr txBox="1"/>
          <p:nvPr/>
        </p:nvSpPr>
        <p:spPr>
          <a:xfrm>
            <a:off x="3001993" y="3968254"/>
            <a:ext cx="54346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Regex Matching Web App Development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11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BA4C-A0AD-EDB5-6796-D08BC933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320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br>
              <a:rPr lang="en-IN" sz="4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11EFD-38A3-9B17-36FD-5497B76AF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92" y="6031458"/>
            <a:ext cx="3218967" cy="560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62F3BC-13D2-19A1-B94E-DC45C0A54ADE}"/>
              </a:ext>
            </a:extLst>
          </p:cNvPr>
          <p:cNvSpPr txBox="1"/>
          <p:nvPr/>
        </p:nvSpPr>
        <p:spPr>
          <a:xfrm>
            <a:off x="1242204" y="1763031"/>
            <a:ext cx="7899639" cy="388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Name : </a:t>
            </a:r>
            <a:r>
              <a:rPr lang="en-US" sz="1800" b="1" dirty="0" err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Singireddy</a:t>
            </a:r>
            <a:r>
              <a:rPr lang="en-US" sz="1800" b="1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1800" b="1" dirty="0" err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Pravalika</a:t>
            </a:r>
            <a:endParaRPr lang="en-US" sz="1800" b="1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>
              <a:lnSpc>
                <a:spcPct val="20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Qualification : </a:t>
            </a:r>
            <a:r>
              <a:rPr lang="en-US" sz="1800" b="1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MSC</a:t>
            </a:r>
          </a:p>
          <a:p>
            <a:pPr>
              <a:lnSpc>
                <a:spcPct val="20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Any work experience : </a:t>
            </a:r>
            <a:r>
              <a:rPr lang="en-IN" sz="1800" b="1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Fresher 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 </a:t>
            </a:r>
            <a:r>
              <a:rPr lang="en-IN" sz="1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want to learn data science for skills and </a:t>
            </a: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to get a job in scientist field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has great job opportunities.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buClr>
                <a:schemeClr val="dk1"/>
              </a:buClr>
              <a:buSzPts val="1800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364202-6B79-DEBC-BE59-ED2B815EF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6152" y="2230252"/>
            <a:ext cx="7559695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3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8FF9DD-EB49-873D-CEC8-9DF4521DD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1657958"/>
            <a:ext cx="7559695" cy="3542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A9BED8-71EE-A2F8-B839-1A1F9B30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437" y="6055661"/>
            <a:ext cx="3218967" cy="5608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FFC0C-FBA3-9941-CDDD-D9D654A55825}"/>
              </a:ext>
            </a:extLst>
          </p:cNvPr>
          <p:cNvSpPr txBox="1"/>
          <p:nvPr/>
        </p:nvSpPr>
        <p:spPr>
          <a:xfrm>
            <a:off x="543464" y="1000663"/>
            <a:ext cx="10092906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Project:</a:t>
            </a:r>
            <a:endParaRPr lang="en-US" sz="2400" b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task is to replicate the core functionality of the website </a:t>
            </a:r>
            <a:r>
              <a:rPr lang="en-US" sz="2000" b="1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regex101.com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entails creating a web application that allows users to input a test string and a regular expression (regex) and displays all the matches found.</a:t>
            </a:r>
          </a:p>
          <a:p>
            <a:pPr marL="28575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73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9BC49-D2C8-E9E2-90D5-6E5F0A7FD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1657958"/>
            <a:ext cx="7559695" cy="3542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ECBD1A-D4F1-E0AF-90C3-F657B25C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713" y="6055661"/>
            <a:ext cx="3218967" cy="560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44DFF5-E9E2-3F12-F97D-73FC522EE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94" y="810883"/>
            <a:ext cx="8831347" cy="49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7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57B914-0C1F-F269-9B10-4C5288499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693" y="1545184"/>
            <a:ext cx="8702615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8C84A-BDC1-3312-269A-4F5F03509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626" y="6093168"/>
            <a:ext cx="3218967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4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743334-B883-DBA2-C019-6EF73B4E0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011" y="1911889"/>
            <a:ext cx="818983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4E6D85-F716-41B3-52E4-F6299B246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723" y="6203987"/>
            <a:ext cx="3218967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3D75E0-DEC8-C484-128A-815E6CC44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0252"/>
            <a:ext cx="9129095" cy="3542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F057EC-4A61-79E6-13D9-3D658A68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712" y="6031458"/>
            <a:ext cx="3218967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6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940741-DAC4-4291-06FC-5E2EBF3BA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370" y="2277374"/>
            <a:ext cx="7051386" cy="2921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FDF54-4694-B866-EC5D-4CE0453D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844" y="6055661"/>
            <a:ext cx="3218967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8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66BB-6606-23C4-AB57-3AE87B23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2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your application: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1D2F-055B-5EEA-BDF1-C6D4F2CA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http://3.83.133.198:5000/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E4405-FE6D-D5D7-1865-D417B4CD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1657958"/>
            <a:ext cx="7559695" cy="3542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52382-3EE8-6DC2-B995-20ED0E1DD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437" y="6031459"/>
            <a:ext cx="3218967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7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104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 ABOUT 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Test your application: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Lava Kusha</dc:creator>
  <cp:lastModifiedBy>Lava Kusha</cp:lastModifiedBy>
  <cp:revision>1</cp:revision>
  <dcterms:created xsi:type="dcterms:W3CDTF">2024-03-06T07:26:51Z</dcterms:created>
  <dcterms:modified xsi:type="dcterms:W3CDTF">2024-03-11T06:28:29Z</dcterms:modified>
</cp:coreProperties>
</file>