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21852-BBB9-4B9F-97CB-CC40E82984C3}" v="33" dt="2024-04-25T20:54:20.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va Kusha" userId="f2b52b1deb3f6434" providerId="LiveId" clId="{03D21852-BBB9-4B9F-97CB-CC40E82984C3}"/>
    <pc:docChg chg="undo custSel addSld delSld modSld">
      <pc:chgData name="Lava Kusha" userId="f2b52b1deb3f6434" providerId="LiveId" clId="{03D21852-BBB9-4B9F-97CB-CC40E82984C3}" dt="2024-04-25T20:55:26.273" v="1548" actId="14100"/>
      <pc:docMkLst>
        <pc:docMk/>
      </pc:docMkLst>
      <pc:sldChg chg="modTransition">
        <pc:chgData name="Lava Kusha" userId="f2b52b1deb3f6434" providerId="LiveId" clId="{03D21852-BBB9-4B9F-97CB-CC40E82984C3}" dt="2024-04-25T13:02:26.441" v="1371"/>
        <pc:sldMkLst>
          <pc:docMk/>
          <pc:sldMk cId="209147217" sldId="256"/>
        </pc:sldMkLst>
      </pc:sldChg>
      <pc:sldChg chg="modTransition">
        <pc:chgData name="Lava Kusha" userId="f2b52b1deb3f6434" providerId="LiveId" clId="{03D21852-BBB9-4B9F-97CB-CC40E82984C3}" dt="2024-04-25T13:02:29.090" v="1372"/>
        <pc:sldMkLst>
          <pc:docMk/>
          <pc:sldMk cId="3757690572" sldId="257"/>
        </pc:sldMkLst>
      </pc:sldChg>
      <pc:sldChg chg="addSp modSp mod modTransition">
        <pc:chgData name="Lava Kusha" userId="f2b52b1deb3f6434" providerId="LiveId" clId="{03D21852-BBB9-4B9F-97CB-CC40E82984C3}" dt="2024-04-25T13:02:33.743" v="1373"/>
        <pc:sldMkLst>
          <pc:docMk/>
          <pc:sldMk cId="3784764806" sldId="258"/>
        </pc:sldMkLst>
        <pc:spChg chg="add mod">
          <ac:chgData name="Lava Kusha" userId="f2b52b1deb3f6434" providerId="LiveId" clId="{03D21852-BBB9-4B9F-97CB-CC40E82984C3}" dt="2024-04-25T11:42:02.096" v="30" actId="20577"/>
          <ac:spMkLst>
            <pc:docMk/>
            <pc:sldMk cId="3784764806" sldId="258"/>
            <ac:spMk id="3" creationId="{3946F370-FAC5-2200-1EBF-F4FCD729076A}"/>
          </ac:spMkLst>
        </pc:spChg>
        <pc:spChg chg="add mod">
          <ac:chgData name="Lava Kusha" userId="f2b52b1deb3f6434" providerId="LiveId" clId="{03D21852-BBB9-4B9F-97CB-CC40E82984C3}" dt="2024-04-25T11:45:02.547" v="56" actId="20577"/>
          <ac:spMkLst>
            <pc:docMk/>
            <pc:sldMk cId="3784764806" sldId="258"/>
            <ac:spMk id="5" creationId="{6C1ABA41-470E-E8BF-E266-1CF32BFC6FAA}"/>
          </ac:spMkLst>
        </pc:spChg>
      </pc:sldChg>
      <pc:sldChg chg="addSp modSp mod modTransition">
        <pc:chgData name="Lava Kusha" userId="f2b52b1deb3f6434" providerId="LiveId" clId="{03D21852-BBB9-4B9F-97CB-CC40E82984C3}" dt="2024-04-25T13:02:36.670" v="1374"/>
        <pc:sldMkLst>
          <pc:docMk/>
          <pc:sldMk cId="1648792555" sldId="259"/>
        </pc:sldMkLst>
        <pc:spChg chg="add mod">
          <ac:chgData name="Lava Kusha" userId="f2b52b1deb3f6434" providerId="LiveId" clId="{03D21852-BBB9-4B9F-97CB-CC40E82984C3}" dt="2024-04-25T11:46:21.303" v="79" actId="255"/>
          <ac:spMkLst>
            <pc:docMk/>
            <pc:sldMk cId="1648792555" sldId="259"/>
            <ac:spMk id="3" creationId="{BDDE4BE5-20D3-473B-B1F8-0A51CE875ECB}"/>
          </ac:spMkLst>
        </pc:spChg>
        <pc:spChg chg="add mod">
          <ac:chgData name="Lava Kusha" userId="f2b52b1deb3f6434" providerId="LiveId" clId="{03D21852-BBB9-4B9F-97CB-CC40E82984C3}" dt="2024-04-25T11:51:01.479" v="330" actId="20577"/>
          <ac:spMkLst>
            <pc:docMk/>
            <pc:sldMk cId="1648792555" sldId="259"/>
            <ac:spMk id="4" creationId="{AD49EDA6-5047-F353-2890-658E0E717EE1}"/>
          </ac:spMkLst>
        </pc:spChg>
      </pc:sldChg>
      <pc:sldChg chg="addSp delSp modSp mod modTransition">
        <pc:chgData name="Lava Kusha" userId="f2b52b1deb3f6434" providerId="LiveId" clId="{03D21852-BBB9-4B9F-97CB-CC40E82984C3}" dt="2024-04-25T13:02:41.739" v="1375"/>
        <pc:sldMkLst>
          <pc:docMk/>
          <pc:sldMk cId="904772251" sldId="260"/>
        </pc:sldMkLst>
        <pc:spChg chg="add mod">
          <ac:chgData name="Lava Kusha" userId="f2b52b1deb3f6434" providerId="LiveId" clId="{03D21852-BBB9-4B9F-97CB-CC40E82984C3}" dt="2024-04-25T12:09:31.199" v="523" actId="14100"/>
          <ac:spMkLst>
            <pc:docMk/>
            <pc:sldMk cId="904772251" sldId="260"/>
            <ac:spMk id="3" creationId="{443BB867-3043-7561-E2B7-7FCB3CA262E5}"/>
          </ac:spMkLst>
        </pc:spChg>
        <pc:spChg chg="add mod">
          <ac:chgData name="Lava Kusha" userId="f2b52b1deb3f6434" providerId="LiveId" clId="{03D21852-BBB9-4B9F-97CB-CC40E82984C3}" dt="2024-04-25T12:00:37.707" v="480" actId="20577"/>
          <ac:spMkLst>
            <pc:docMk/>
            <pc:sldMk cId="904772251" sldId="260"/>
            <ac:spMk id="5" creationId="{D0E0BFDA-32F2-E55E-28B8-894B88876FBC}"/>
          </ac:spMkLst>
        </pc:spChg>
        <pc:picChg chg="del mod">
          <ac:chgData name="Lava Kusha" userId="f2b52b1deb3f6434" providerId="LiveId" clId="{03D21852-BBB9-4B9F-97CB-CC40E82984C3}" dt="2024-04-25T12:18:11.366" v="736" actId="21"/>
          <ac:picMkLst>
            <pc:docMk/>
            <pc:sldMk cId="904772251" sldId="260"/>
            <ac:picMk id="7" creationId="{9747047A-9188-B4CD-5233-695BDC2D9359}"/>
          </ac:picMkLst>
        </pc:picChg>
        <pc:picChg chg="add mod">
          <ac:chgData name="Lava Kusha" userId="f2b52b1deb3f6434" providerId="LiveId" clId="{03D21852-BBB9-4B9F-97CB-CC40E82984C3}" dt="2024-04-25T12:00:51.590" v="483" actId="14100"/>
          <ac:picMkLst>
            <pc:docMk/>
            <pc:sldMk cId="904772251" sldId="260"/>
            <ac:picMk id="9" creationId="{9429752D-AB39-94E3-CF86-ADFBD6B7DE54}"/>
          </ac:picMkLst>
        </pc:picChg>
      </pc:sldChg>
      <pc:sldChg chg="addSp delSp modSp mod modTransition">
        <pc:chgData name="Lava Kusha" userId="f2b52b1deb3f6434" providerId="LiveId" clId="{03D21852-BBB9-4B9F-97CB-CC40E82984C3}" dt="2024-04-25T13:02:44.835" v="1376"/>
        <pc:sldMkLst>
          <pc:docMk/>
          <pc:sldMk cId="4197082571" sldId="261"/>
        </pc:sldMkLst>
        <pc:spChg chg="add mod">
          <ac:chgData name="Lava Kusha" userId="f2b52b1deb3f6434" providerId="LiveId" clId="{03D21852-BBB9-4B9F-97CB-CC40E82984C3}" dt="2024-04-25T12:16:51.338" v="729" actId="20577"/>
          <ac:spMkLst>
            <pc:docMk/>
            <pc:sldMk cId="4197082571" sldId="261"/>
            <ac:spMk id="3" creationId="{648FA257-BA40-54CE-E71B-087D67A145AC}"/>
          </ac:spMkLst>
        </pc:spChg>
        <pc:spChg chg="add mod">
          <ac:chgData name="Lava Kusha" userId="f2b52b1deb3f6434" providerId="LiveId" clId="{03D21852-BBB9-4B9F-97CB-CC40E82984C3}" dt="2024-04-25T12:10:11.059" v="527" actId="14100"/>
          <ac:spMkLst>
            <pc:docMk/>
            <pc:sldMk cId="4197082571" sldId="261"/>
            <ac:spMk id="5" creationId="{0035D2E8-7408-2C85-F4E1-72000293AEE8}"/>
          </ac:spMkLst>
        </pc:spChg>
        <pc:picChg chg="del">
          <ac:chgData name="Lava Kusha" userId="f2b52b1deb3f6434" providerId="LiveId" clId="{03D21852-BBB9-4B9F-97CB-CC40E82984C3}" dt="2024-04-25T12:18:04.171" v="735" actId="21"/>
          <ac:picMkLst>
            <pc:docMk/>
            <pc:sldMk cId="4197082571" sldId="261"/>
            <ac:picMk id="7" creationId="{9747047A-9188-B4CD-5233-695BDC2D9359}"/>
          </ac:picMkLst>
        </pc:picChg>
        <pc:picChg chg="add mod">
          <ac:chgData name="Lava Kusha" userId="f2b52b1deb3f6434" providerId="LiveId" clId="{03D21852-BBB9-4B9F-97CB-CC40E82984C3}" dt="2024-04-25T12:17:55.430" v="734" actId="1076"/>
          <ac:picMkLst>
            <pc:docMk/>
            <pc:sldMk cId="4197082571" sldId="261"/>
            <ac:picMk id="9" creationId="{3F268124-6BFA-7103-69B8-C290C9A66319}"/>
          </ac:picMkLst>
        </pc:picChg>
      </pc:sldChg>
      <pc:sldChg chg="addSp modSp mod modTransition">
        <pc:chgData name="Lava Kusha" userId="f2b52b1deb3f6434" providerId="LiveId" clId="{03D21852-BBB9-4B9F-97CB-CC40E82984C3}" dt="2024-04-25T13:02:49.072" v="1377"/>
        <pc:sldMkLst>
          <pc:docMk/>
          <pc:sldMk cId="1445282310" sldId="262"/>
        </pc:sldMkLst>
        <pc:spChg chg="add mod">
          <ac:chgData name="Lava Kusha" userId="f2b52b1deb3f6434" providerId="LiveId" clId="{03D21852-BBB9-4B9F-97CB-CC40E82984C3}" dt="2024-04-25T12:19:31.528" v="742" actId="1076"/>
          <ac:spMkLst>
            <pc:docMk/>
            <pc:sldMk cId="1445282310" sldId="262"/>
            <ac:spMk id="3" creationId="{B4BF009D-7C01-7D7A-641D-11D9A3E65516}"/>
          </ac:spMkLst>
        </pc:spChg>
        <pc:spChg chg="add mod">
          <ac:chgData name="Lava Kusha" userId="f2b52b1deb3f6434" providerId="LiveId" clId="{03D21852-BBB9-4B9F-97CB-CC40E82984C3}" dt="2024-04-25T12:25:22.736" v="930" actId="20577"/>
          <ac:spMkLst>
            <pc:docMk/>
            <pc:sldMk cId="1445282310" sldId="262"/>
            <ac:spMk id="5" creationId="{8E931761-E799-CFE0-346D-F4F666EF8E47}"/>
          </ac:spMkLst>
        </pc:spChg>
      </pc:sldChg>
      <pc:sldChg chg="addSp delSp modSp mod modTransition">
        <pc:chgData name="Lava Kusha" userId="f2b52b1deb3f6434" providerId="LiveId" clId="{03D21852-BBB9-4B9F-97CB-CC40E82984C3}" dt="2024-04-25T13:02:51.106" v="1378"/>
        <pc:sldMkLst>
          <pc:docMk/>
          <pc:sldMk cId="3967723259" sldId="263"/>
        </pc:sldMkLst>
        <pc:spChg chg="add mod">
          <ac:chgData name="Lava Kusha" userId="f2b52b1deb3f6434" providerId="LiveId" clId="{03D21852-BBB9-4B9F-97CB-CC40E82984C3}" dt="2024-04-25T12:26:24.968" v="939" actId="14100"/>
          <ac:spMkLst>
            <pc:docMk/>
            <pc:sldMk cId="3967723259" sldId="263"/>
            <ac:spMk id="3" creationId="{EA60C5D6-9E18-5447-1A33-782363770E88}"/>
          </ac:spMkLst>
        </pc:spChg>
        <pc:spChg chg="add mod">
          <ac:chgData name="Lava Kusha" userId="f2b52b1deb3f6434" providerId="LiveId" clId="{03D21852-BBB9-4B9F-97CB-CC40E82984C3}" dt="2024-04-25T12:26:49.656" v="943" actId="20577"/>
          <ac:spMkLst>
            <pc:docMk/>
            <pc:sldMk cId="3967723259" sldId="263"/>
            <ac:spMk id="5" creationId="{4FACB82A-C58A-2DAF-273F-81D94D308F3B}"/>
          </ac:spMkLst>
        </pc:spChg>
        <pc:picChg chg="del">
          <ac:chgData name="Lava Kusha" userId="f2b52b1deb3f6434" providerId="LiveId" clId="{03D21852-BBB9-4B9F-97CB-CC40E82984C3}" dt="2024-04-25T12:28:02.031" v="946" actId="21"/>
          <ac:picMkLst>
            <pc:docMk/>
            <pc:sldMk cId="3967723259" sldId="263"/>
            <ac:picMk id="7" creationId="{9747047A-9188-B4CD-5233-695BDC2D9359}"/>
          </ac:picMkLst>
        </pc:picChg>
        <pc:picChg chg="add del mod">
          <ac:chgData name="Lava Kusha" userId="f2b52b1deb3f6434" providerId="LiveId" clId="{03D21852-BBB9-4B9F-97CB-CC40E82984C3}" dt="2024-04-25T12:29:07.706" v="953" actId="21"/>
          <ac:picMkLst>
            <pc:docMk/>
            <pc:sldMk cId="3967723259" sldId="263"/>
            <ac:picMk id="9" creationId="{1B44CB7B-35A6-CC46-BD19-E10E0C4748BF}"/>
          </ac:picMkLst>
        </pc:picChg>
        <pc:picChg chg="add mod">
          <ac:chgData name="Lava Kusha" userId="f2b52b1deb3f6434" providerId="LiveId" clId="{03D21852-BBB9-4B9F-97CB-CC40E82984C3}" dt="2024-04-25T12:29:43.768" v="958" actId="14100"/>
          <ac:picMkLst>
            <pc:docMk/>
            <pc:sldMk cId="3967723259" sldId="263"/>
            <ac:picMk id="11" creationId="{7FF0927A-6B29-6A02-0E15-37940D74B7C2}"/>
          </ac:picMkLst>
        </pc:picChg>
      </pc:sldChg>
      <pc:sldChg chg="modTransition">
        <pc:chgData name="Lava Kusha" userId="f2b52b1deb3f6434" providerId="LiveId" clId="{03D21852-BBB9-4B9F-97CB-CC40E82984C3}" dt="2024-04-25T13:03:48.239" v="1388"/>
        <pc:sldMkLst>
          <pc:docMk/>
          <pc:sldMk cId="889531916" sldId="264"/>
        </pc:sldMkLst>
      </pc:sldChg>
      <pc:sldChg chg="new del">
        <pc:chgData name="Lava Kusha" userId="f2b52b1deb3f6434" providerId="LiveId" clId="{03D21852-BBB9-4B9F-97CB-CC40E82984C3}" dt="2024-04-25T12:26:07.970" v="936" actId="2696"/>
        <pc:sldMkLst>
          <pc:docMk/>
          <pc:sldMk cId="1773840574" sldId="265"/>
        </pc:sldMkLst>
      </pc:sldChg>
      <pc:sldChg chg="addSp delSp modSp add mod modTransition">
        <pc:chgData name="Lava Kusha" userId="f2b52b1deb3f6434" providerId="LiveId" clId="{03D21852-BBB9-4B9F-97CB-CC40E82984C3}" dt="2024-04-25T13:02:53.689" v="1379"/>
        <pc:sldMkLst>
          <pc:docMk/>
          <pc:sldMk cId="54016418" sldId="266"/>
        </pc:sldMkLst>
        <pc:spChg chg="mod">
          <ac:chgData name="Lava Kusha" userId="f2b52b1deb3f6434" providerId="LiveId" clId="{03D21852-BBB9-4B9F-97CB-CC40E82984C3}" dt="2024-04-25T12:30:04.467" v="961" actId="14100"/>
          <ac:spMkLst>
            <pc:docMk/>
            <pc:sldMk cId="54016418" sldId="266"/>
            <ac:spMk id="3" creationId="{EA60C5D6-9E18-5447-1A33-782363770E88}"/>
          </ac:spMkLst>
        </pc:spChg>
        <pc:spChg chg="add mod">
          <ac:chgData name="Lava Kusha" userId="f2b52b1deb3f6434" providerId="LiveId" clId="{03D21852-BBB9-4B9F-97CB-CC40E82984C3}" dt="2024-04-25T12:36:40.824" v="1048" actId="20577"/>
          <ac:spMkLst>
            <pc:docMk/>
            <pc:sldMk cId="54016418" sldId="266"/>
            <ac:spMk id="4" creationId="{5845F93C-37CA-5552-7DC7-E75FB7B7FAC0}"/>
          </ac:spMkLst>
        </pc:spChg>
        <pc:picChg chg="add mod">
          <ac:chgData name="Lava Kusha" userId="f2b52b1deb3f6434" providerId="LiveId" clId="{03D21852-BBB9-4B9F-97CB-CC40E82984C3}" dt="2024-04-25T12:33:35.330" v="1011" actId="1076"/>
          <ac:picMkLst>
            <pc:docMk/>
            <pc:sldMk cId="54016418" sldId="266"/>
            <ac:picMk id="5" creationId="{70877B08-B391-F0F9-28D0-2847ADC79045}"/>
          </ac:picMkLst>
        </pc:picChg>
        <pc:picChg chg="del">
          <ac:chgData name="Lava Kusha" userId="f2b52b1deb3f6434" providerId="LiveId" clId="{03D21852-BBB9-4B9F-97CB-CC40E82984C3}" dt="2024-04-25T12:30:39.252" v="964" actId="21"/>
          <ac:picMkLst>
            <pc:docMk/>
            <pc:sldMk cId="54016418" sldId="266"/>
            <ac:picMk id="7" creationId="{9747047A-9188-B4CD-5233-695BDC2D9359}"/>
          </ac:picMkLst>
        </pc:picChg>
      </pc:sldChg>
      <pc:sldChg chg="addSp delSp modSp add mod modTransition">
        <pc:chgData name="Lava Kusha" userId="f2b52b1deb3f6434" providerId="LiveId" clId="{03D21852-BBB9-4B9F-97CB-CC40E82984C3}" dt="2024-04-25T13:02:56.394" v="1380"/>
        <pc:sldMkLst>
          <pc:docMk/>
          <pc:sldMk cId="3160449620" sldId="267"/>
        </pc:sldMkLst>
        <pc:spChg chg="mod">
          <ac:chgData name="Lava Kusha" userId="f2b52b1deb3f6434" providerId="LiveId" clId="{03D21852-BBB9-4B9F-97CB-CC40E82984C3}" dt="2024-04-25T12:33:16.040" v="1008" actId="14100"/>
          <ac:spMkLst>
            <pc:docMk/>
            <pc:sldMk cId="3160449620" sldId="267"/>
            <ac:spMk id="3" creationId="{EA60C5D6-9E18-5447-1A33-782363770E88}"/>
          </ac:spMkLst>
        </pc:spChg>
        <pc:spChg chg="add mod">
          <ac:chgData name="Lava Kusha" userId="f2b52b1deb3f6434" providerId="LiveId" clId="{03D21852-BBB9-4B9F-97CB-CC40E82984C3}" dt="2024-04-25T12:33:56.880" v="1017" actId="20577"/>
          <ac:spMkLst>
            <pc:docMk/>
            <pc:sldMk cId="3160449620" sldId="267"/>
            <ac:spMk id="4" creationId="{92B70432-E85F-A7FC-A7F1-BBE77C9475F9}"/>
          </ac:spMkLst>
        </pc:spChg>
        <pc:picChg chg="add mod">
          <ac:chgData name="Lava Kusha" userId="f2b52b1deb3f6434" providerId="LiveId" clId="{03D21852-BBB9-4B9F-97CB-CC40E82984C3}" dt="2024-04-25T12:34:35.968" v="1021" actId="14100"/>
          <ac:picMkLst>
            <pc:docMk/>
            <pc:sldMk cId="3160449620" sldId="267"/>
            <ac:picMk id="6" creationId="{C5C04C24-A5BA-F600-A2AD-28F3B34DB149}"/>
          </ac:picMkLst>
        </pc:picChg>
        <pc:picChg chg="del">
          <ac:chgData name="Lava Kusha" userId="f2b52b1deb3f6434" providerId="LiveId" clId="{03D21852-BBB9-4B9F-97CB-CC40E82984C3}" dt="2024-04-25T12:33:20.033" v="1009" actId="21"/>
          <ac:picMkLst>
            <pc:docMk/>
            <pc:sldMk cId="3160449620" sldId="267"/>
            <ac:picMk id="7" creationId="{9747047A-9188-B4CD-5233-695BDC2D9359}"/>
          </ac:picMkLst>
        </pc:picChg>
        <pc:picChg chg="add mod">
          <ac:chgData name="Lava Kusha" userId="f2b52b1deb3f6434" providerId="LiveId" clId="{03D21852-BBB9-4B9F-97CB-CC40E82984C3}" dt="2024-04-25T12:35:13.786" v="1026" actId="14100"/>
          <ac:picMkLst>
            <pc:docMk/>
            <pc:sldMk cId="3160449620" sldId="267"/>
            <ac:picMk id="10" creationId="{E4A87564-C146-8FD4-C7B3-F59F29C82770}"/>
          </ac:picMkLst>
        </pc:picChg>
      </pc:sldChg>
      <pc:sldChg chg="addSp modSp add mod modTransition">
        <pc:chgData name="Lava Kusha" userId="f2b52b1deb3f6434" providerId="LiveId" clId="{03D21852-BBB9-4B9F-97CB-CC40E82984C3}" dt="2024-04-25T13:02:59.115" v="1381"/>
        <pc:sldMkLst>
          <pc:docMk/>
          <pc:sldMk cId="732957812" sldId="268"/>
        </pc:sldMkLst>
        <pc:spChg chg="mod">
          <ac:chgData name="Lava Kusha" userId="f2b52b1deb3f6434" providerId="LiveId" clId="{03D21852-BBB9-4B9F-97CB-CC40E82984C3}" dt="2024-04-25T12:37:38.696" v="1054" actId="14100"/>
          <ac:spMkLst>
            <pc:docMk/>
            <pc:sldMk cId="732957812" sldId="268"/>
            <ac:spMk id="3" creationId="{EA60C5D6-9E18-5447-1A33-782363770E88}"/>
          </ac:spMkLst>
        </pc:spChg>
        <pc:spChg chg="add mod">
          <ac:chgData name="Lava Kusha" userId="f2b52b1deb3f6434" providerId="LiveId" clId="{03D21852-BBB9-4B9F-97CB-CC40E82984C3}" dt="2024-04-25T12:48:25.275" v="1212" actId="20577"/>
          <ac:spMkLst>
            <pc:docMk/>
            <pc:sldMk cId="732957812" sldId="268"/>
            <ac:spMk id="4" creationId="{1B65E5CB-C328-214C-83E1-802E5DAFABAB}"/>
          </ac:spMkLst>
        </pc:spChg>
        <pc:picChg chg="mod">
          <ac:chgData name="Lava Kusha" userId="f2b52b1deb3f6434" providerId="LiveId" clId="{03D21852-BBB9-4B9F-97CB-CC40E82984C3}" dt="2024-04-25T12:37:25.059" v="1051" actId="1076"/>
          <ac:picMkLst>
            <pc:docMk/>
            <pc:sldMk cId="732957812" sldId="268"/>
            <ac:picMk id="7" creationId="{9747047A-9188-B4CD-5233-695BDC2D9359}"/>
          </ac:picMkLst>
        </pc:picChg>
      </pc:sldChg>
      <pc:sldChg chg="addSp delSp modSp add mod modTransition">
        <pc:chgData name="Lava Kusha" userId="f2b52b1deb3f6434" providerId="LiveId" clId="{03D21852-BBB9-4B9F-97CB-CC40E82984C3}" dt="2024-04-25T13:03:02.009" v="1382"/>
        <pc:sldMkLst>
          <pc:docMk/>
          <pc:sldMk cId="3329634244" sldId="269"/>
        </pc:sldMkLst>
        <pc:spChg chg="mod">
          <ac:chgData name="Lava Kusha" userId="f2b52b1deb3f6434" providerId="LiveId" clId="{03D21852-BBB9-4B9F-97CB-CC40E82984C3}" dt="2024-04-25T12:48:04.578" v="1206" actId="14100"/>
          <ac:spMkLst>
            <pc:docMk/>
            <pc:sldMk cId="3329634244" sldId="269"/>
            <ac:spMk id="3" creationId="{EA60C5D6-9E18-5447-1A33-782363770E88}"/>
          </ac:spMkLst>
        </pc:spChg>
        <pc:spChg chg="add mod">
          <ac:chgData name="Lava Kusha" userId="f2b52b1deb3f6434" providerId="LiveId" clId="{03D21852-BBB9-4B9F-97CB-CC40E82984C3}" dt="2024-04-25T12:48:50.009" v="1216" actId="1076"/>
          <ac:spMkLst>
            <pc:docMk/>
            <pc:sldMk cId="3329634244" sldId="269"/>
            <ac:spMk id="4" creationId="{F9EFCAC2-C7A5-9343-59F3-DEE23C07F266}"/>
          </ac:spMkLst>
        </pc:spChg>
        <pc:picChg chg="add mod">
          <ac:chgData name="Lava Kusha" userId="f2b52b1deb3f6434" providerId="LiveId" clId="{03D21852-BBB9-4B9F-97CB-CC40E82984C3}" dt="2024-04-25T12:55:28.692" v="1319" actId="14100"/>
          <ac:picMkLst>
            <pc:docMk/>
            <pc:sldMk cId="3329634244" sldId="269"/>
            <ac:picMk id="6" creationId="{29C82360-7F86-3A26-B152-25A78C263CBA}"/>
          </ac:picMkLst>
        </pc:picChg>
        <pc:picChg chg="del">
          <ac:chgData name="Lava Kusha" userId="f2b52b1deb3f6434" providerId="LiveId" clId="{03D21852-BBB9-4B9F-97CB-CC40E82984C3}" dt="2024-04-25T12:48:53.861" v="1217" actId="21"/>
          <ac:picMkLst>
            <pc:docMk/>
            <pc:sldMk cId="3329634244" sldId="269"/>
            <ac:picMk id="7" creationId="{9747047A-9188-B4CD-5233-695BDC2D9359}"/>
          </ac:picMkLst>
        </pc:picChg>
        <pc:picChg chg="add mod">
          <ac:chgData name="Lava Kusha" userId="f2b52b1deb3f6434" providerId="LiveId" clId="{03D21852-BBB9-4B9F-97CB-CC40E82984C3}" dt="2024-04-25T12:55:37.594" v="1321" actId="14100"/>
          <ac:picMkLst>
            <pc:docMk/>
            <pc:sldMk cId="3329634244" sldId="269"/>
            <ac:picMk id="10" creationId="{5B5F9FB4-625E-9A68-B108-AEA1AE0DDFF0}"/>
          </ac:picMkLst>
        </pc:picChg>
      </pc:sldChg>
      <pc:sldChg chg="addSp delSp modSp add mod modTransition">
        <pc:chgData name="Lava Kusha" userId="f2b52b1deb3f6434" providerId="LiveId" clId="{03D21852-BBB9-4B9F-97CB-CC40E82984C3}" dt="2024-04-25T13:03:05.413" v="1383"/>
        <pc:sldMkLst>
          <pc:docMk/>
          <pc:sldMk cId="3612574670" sldId="270"/>
        </pc:sldMkLst>
        <pc:spChg chg="mod">
          <ac:chgData name="Lava Kusha" userId="f2b52b1deb3f6434" providerId="LiveId" clId="{03D21852-BBB9-4B9F-97CB-CC40E82984C3}" dt="2024-04-25T12:54:03.751" v="1310" actId="1076"/>
          <ac:spMkLst>
            <pc:docMk/>
            <pc:sldMk cId="3612574670" sldId="270"/>
            <ac:spMk id="3" creationId="{EA60C5D6-9E18-5447-1A33-782363770E88}"/>
          </ac:spMkLst>
        </pc:spChg>
        <pc:spChg chg="del">
          <ac:chgData name="Lava Kusha" userId="f2b52b1deb3f6434" providerId="LiveId" clId="{03D21852-BBB9-4B9F-97CB-CC40E82984C3}" dt="2024-04-25T12:51:20.345" v="1252" actId="21"/>
          <ac:spMkLst>
            <pc:docMk/>
            <pc:sldMk cId="3612574670" sldId="270"/>
            <ac:spMk id="4" creationId="{F9EFCAC2-C7A5-9343-59F3-DEE23C07F266}"/>
          </ac:spMkLst>
        </pc:spChg>
        <pc:spChg chg="add del mod">
          <ac:chgData name="Lava Kusha" userId="f2b52b1deb3f6434" providerId="LiveId" clId="{03D21852-BBB9-4B9F-97CB-CC40E82984C3}" dt="2024-04-25T12:51:16.245" v="1251" actId="21"/>
          <ac:spMkLst>
            <pc:docMk/>
            <pc:sldMk cId="3612574670" sldId="270"/>
            <ac:spMk id="5" creationId="{C54CD91F-3A17-F0BE-E52F-63B89F48B57C}"/>
          </ac:spMkLst>
        </pc:spChg>
        <pc:spChg chg="add mod">
          <ac:chgData name="Lava Kusha" userId="f2b52b1deb3f6434" providerId="LiveId" clId="{03D21852-BBB9-4B9F-97CB-CC40E82984C3}" dt="2024-04-25T12:54:14.811" v="1313" actId="20577"/>
          <ac:spMkLst>
            <pc:docMk/>
            <pc:sldMk cId="3612574670" sldId="270"/>
            <ac:spMk id="9" creationId="{79E8027E-0DF9-DCFF-F3B4-07046871977C}"/>
          </ac:spMkLst>
        </pc:spChg>
      </pc:sldChg>
      <pc:sldChg chg="addSp delSp modSp add mod modTransition">
        <pc:chgData name="Lava Kusha" userId="f2b52b1deb3f6434" providerId="LiveId" clId="{03D21852-BBB9-4B9F-97CB-CC40E82984C3}" dt="2024-04-25T13:03:31.085" v="1386"/>
        <pc:sldMkLst>
          <pc:docMk/>
          <pc:sldMk cId="4157547926" sldId="271"/>
        </pc:sldMkLst>
        <pc:spChg chg="del">
          <ac:chgData name="Lava Kusha" userId="f2b52b1deb3f6434" providerId="LiveId" clId="{03D21852-BBB9-4B9F-97CB-CC40E82984C3}" dt="2024-04-25T12:55:57.247" v="1324" actId="21"/>
          <ac:spMkLst>
            <pc:docMk/>
            <pc:sldMk cId="4157547926" sldId="271"/>
            <ac:spMk id="3" creationId="{EA60C5D6-9E18-5447-1A33-782363770E88}"/>
          </ac:spMkLst>
        </pc:spChg>
        <pc:spChg chg="del mod">
          <ac:chgData name="Lava Kusha" userId="f2b52b1deb3f6434" providerId="LiveId" clId="{03D21852-BBB9-4B9F-97CB-CC40E82984C3}" dt="2024-04-25T12:55:53.127" v="1323" actId="21"/>
          <ac:spMkLst>
            <pc:docMk/>
            <pc:sldMk cId="4157547926" sldId="271"/>
            <ac:spMk id="4" creationId="{F9EFCAC2-C7A5-9343-59F3-DEE23C07F266}"/>
          </ac:spMkLst>
        </pc:spChg>
        <pc:spChg chg="add mod">
          <ac:chgData name="Lava Kusha" userId="f2b52b1deb3f6434" providerId="LiveId" clId="{03D21852-BBB9-4B9F-97CB-CC40E82984C3}" dt="2024-04-25T12:56:20.211" v="1330" actId="14100"/>
          <ac:spMkLst>
            <pc:docMk/>
            <pc:sldMk cId="4157547926" sldId="271"/>
            <ac:spMk id="5" creationId="{A3F0A912-C675-363F-CF42-149951B2EF50}"/>
          </ac:spMkLst>
        </pc:spChg>
        <pc:picChg chg="del">
          <ac:chgData name="Lava Kusha" userId="f2b52b1deb3f6434" providerId="LiveId" clId="{03D21852-BBB9-4B9F-97CB-CC40E82984C3}" dt="2024-04-25T12:55:59.587" v="1325" actId="21"/>
          <ac:picMkLst>
            <pc:docMk/>
            <pc:sldMk cId="4157547926" sldId="271"/>
            <ac:picMk id="7" creationId="{9747047A-9188-B4CD-5233-695BDC2D9359}"/>
          </ac:picMkLst>
        </pc:picChg>
        <pc:picChg chg="mod">
          <ac:chgData name="Lava Kusha" userId="f2b52b1deb3f6434" providerId="LiveId" clId="{03D21852-BBB9-4B9F-97CB-CC40E82984C3}" dt="2024-04-25T12:58:11.906" v="1346" actId="1076"/>
          <ac:picMkLst>
            <pc:docMk/>
            <pc:sldMk cId="4157547926" sldId="271"/>
            <ac:picMk id="8" creationId="{B529806B-C37A-B749-B276-EAA03D826659}"/>
          </ac:picMkLst>
        </pc:picChg>
        <pc:picChg chg="add mod">
          <ac:chgData name="Lava Kusha" userId="f2b52b1deb3f6434" providerId="LiveId" clId="{03D21852-BBB9-4B9F-97CB-CC40E82984C3}" dt="2024-04-25T12:57:00.195" v="1338" actId="14100"/>
          <ac:picMkLst>
            <pc:docMk/>
            <pc:sldMk cId="4157547926" sldId="271"/>
            <ac:picMk id="9" creationId="{1FF9A488-BF6C-041C-9B81-022B027FFFD7}"/>
          </ac:picMkLst>
        </pc:picChg>
        <pc:picChg chg="add mod">
          <ac:chgData name="Lava Kusha" userId="f2b52b1deb3f6434" providerId="LiveId" clId="{03D21852-BBB9-4B9F-97CB-CC40E82984C3}" dt="2024-04-25T12:58:02.355" v="1344" actId="14100"/>
          <ac:picMkLst>
            <pc:docMk/>
            <pc:sldMk cId="4157547926" sldId="271"/>
            <ac:picMk id="11" creationId="{E8455C14-A428-DE37-D02A-989401FFC80B}"/>
          </ac:picMkLst>
        </pc:picChg>
      </pc:sldChg>
      <pc:sldChg chg="addSp delSp modSp add mod modTransition">
        <pc:chgData name="Lava Kusha" userId="f2b52b1deb3f6434" providerId="LiveId" clId="{03D21852-BBB9-4B9F-97CB-CC40E82984C3}" dt="2024-04-25T20:45:04.125" v="1451" actId="14100"/>
        <pc:sldMkLst>
          <pc:docMk/>
          <pc:sldMk cId="2546787985" sldId="272"/>
        </pc:sldMkLst>
        <pc:spChg chg="del">
          <ac:chgData name="Lava Kusha" userId="f2b52b1deb3f6434" providerId="LiveId" clId="{03D21852-BBB9-4B9F-97CB-CC40E82984C3}" dt="2024-04-25T12:58:35.856" v="1350" actId="21"/>
          <ac:spMkLst>
            <pc:docMk/>
            <pc:sldMk cId="2546787985" sldId="272"/>
            <ac:spMk id="3" creationId="{EA60C5D6-9E18-5447-1A33-782363770E88}"/>
          </ac:spMkLst>
        </pc:spChg>
        <pc:spChg chg="add mod">
          <ac:chgData name="Lava Kusha" userId="f2b52b1deb3f6434" providerId="LiveId" clId="{03D21852-BBB9-4B9F-97CB-CC40E82984C3}" dt="2024-04-25T20:41:30.206" v="1395" actId="1076"/>
          <ac:spMkLst>
            <pc:docMk/>
            <pc:sldMk cId="2546787985" sldId="272"/>
            <ac:spMk id="4" creationId="{629392A5-E7E3-F1DE-D866-823A134B480C}"/>
          </ac:spMkLst>
        </pc:spChg>
        <pc:spChg chg="add mod">
          <ac:chgData name="Lava Kusha" userId="f2b52b1deb3f6434" providerId="LiveId" clId="{03D21852-BBB9-4B9F-97CB-CC40E82984C3}" dt="2024-04-25T20:42:27.667" v="1430" actId="2711"/>
          <ac:spMkLst>
            <pc:docMk/>
            <pc:sldMk cId="2546787985" sldId="272"/>
            <ac:spMk id="5" creationId="{7AD01586-DA11-3AA3-B7D5-0D8F7567B075}"/>
          </ac:spMkLst>
        </pc:spChg>
        <pc:spChg chg="del mod">
          <ac:chgData name="Lava Kusha" userId="f2b52b1deb3f6434" providerId="LiveId" clId="{03D21852-BBB9-4B9F-97CB-CC40E82984C3}" dt="2024-04-25T12:58:31.867" v="1349" actId="21"/>
          <ac:spMkLst>
            <pc:docMk/>
            <pc:sldMk cId="2546787985" sldId="272"/>
            <ac:spMk id="9" creationId="{79E8027E-0DF9-DCFF-F3B4-07046871977C}"/>
          </ac:spMkLst>
        </pc:spChg>
        <pc:picChg chg="add mod">
          <ac:chgData name="Lava Kusha" userId="f2b52b1deb3f6434" providerId="LiveId" clId="{03D21852-BBB9-4B9F-97CB-CC40E82984C3}" dt="2024-04-25T20:45:04.125" v="1451" actId="14100"/>
          <ac:picMkLst>
            <pc:docMk/>
            <pc:sldMk cId="2546787985" sldId="272"/>
            <ac:picMk id="3" creationId="{67D46BFD-0C21-4B7A-0316-2153B942375A}"/>
          </ac:picMkLst>
        </pc:picChg>
        <pc:picChg chg="del">
          <ac:chgData name="Lava Kusha" userId="f2b52b1deb3f6434" providerId="LiveId" clId="{03D21852-BBB9-4B9F-97CB-CC40E82984C3}" dt="2024-04-25T20:42:32.459" v="1431" actId="21"/>
          <ac:picMkLst>
            <pc:docMk/>
            <pc:sldMk cId="2546787985" sldId="272"/>
            <ac:picMk id="7" creationId="{9747047A-9188-B4CD-5233-695BDC2D9359}"/>
          </ac:picMkLst>
        </pc:picChg>
        <pc:picChg chg="del">
          <ac:chgData name="Lava Kusha" userId="f2b52b1deb3f6434" providerId="LiveId" clId="{03D21852-BBB9-4B9F-97CB-CC40E82984C3}" dt="2024-04-25T20:43:53.972" v="1440" actId="21"/>
          <ac:picMkLst>
            <pc:docMk/>
            <pc:sldMk cId="2546787985" sldId="272"/>
            <ac:picMk id="8" creationId="{B529806B-C37A-B749-B276-EAA03D826659}"/>
          </ac:picMkLst>
        </pc:picChg>
        <pc:picChg chg="add mod">
          <ac:chgData name="Lava Kusha" userId="f2b52b1deb3f6434" providerId="LiveId" clId="{03D21852-BBB9-4B9F-97CB-CC40E82984C3}" dt="2024-04-25T20:44:55.797" v="1449" actId="1076"/>
          <ac:picMkLst>
            <pc:docMk/>
            <pc:sldMk cId="2546787985" sldId="272"/>
            <ac:picMk id="9" creationId="{1B28B054-FD33-3DE2-0B80-BF31FAE4D735}"/>
          </ac:picMkLst>
        </pc:picChg>
        <pc:picChg chg="add mod">
          <ac:chgData name="Lava Kusha" userId="f2b52b1deb3f6434" providerId="LiveId" clId="{03D21852-BBB9-4B9F-97CB-CC40E82984C3}" dt="2024-04-25T20:45:00.874" v="1450" actId="14100"/>
          <ac:picMkLst>
            <pc:docMk/>
            <pc:sldMk cId="2546787985" sldId="272"/>
            <ac:picMk id="11" creationId="{A97AB9EB-6F61-12CD-9AD8-4FCD917E6735}"/>
          </ac:picMkLst>
        </pc:picChg>
      </pc:sldChg>
      <pc:sldChg chg="addSp delSp modSp add mod">
        <pc:chgData name="Lava Kusha" userId="f2b52b1deb3f6434" providerId="LiveId" clId="{03D21852-BBB9-4B9F-97CB-CC40E82984C3}" dt="2024-04-25T20:51:02.790" v="1488" actId="14100"/>
        <pc:sldMkLst>
          <pc:docMk/>
          <pc:sldMk cId="3804157452" sldId="273"/>
        </pc:sldMkLst>
        <pc:spChg chg="mod">
          <ac:chgData name="Lava Kusha" userId="f2b52b1deb3f6434" providerId="LiveId" clId="{03D21852-BBB9-4B9F-97CB-CC40E82984C3}" dt="2024-04-25T20:45:35.526" v="1465" actId="20577"/>
          <ac:spMkLst>
            <pc:docMk/>
            <pc:sldMk cId="3804157452" sldId="273"/>
            <ac:spMk id="5" creationId="{7AD01586-DA11-3AA3-B7D5-0D8F7567B075}"/>
          </ac:spMkLst>
        </pc:spChg>
        <pc:picChg chg="del">
          <ac:chgData name="Lava Kusha" userId="f2b52b1deb3f6434" providerId="LiveId" clId="{03D21852-BBB9-4B9F-97CB-CC40E82984C3}" dt="2024-04-25T20:45:39.887" v="1466" actId="21"/>
          <ac:picMkLst>
            <pc:docMk/>
            <pc:sldMk cId="3804157452" sldId="273"/>
            <ac:picMk id="3" creationId="{67D46BFD-0C21-4B7A-0316-2153B942375A}"/>
          </ac:picMkLst>
        </pc:picChg>
        <pc:picChg chg="add mod">
          <ac:chgData name="Lava Kusha" userId="f2b52b1deb3f6434" providerId="LiveId" clId="{03D21852-BBB9-4B9F-97CB-CC40E82984C3}" dt="2024-04-25T20:49:57.702" v="1475" actId="14100"/>
          <ac:picMkLst>
            <pc:docMk/>
            <pc:sldMk cId="3804157452" sldId="273"/>
            <ac:picMk id="6" creationId="{CE033EC7-153C-AD4B-BF28-8B75F1729DCD}"/>
          </ac:picMkLst>
        </pc:picChg>
        <pc:picChg chg="add mod">
          <ac:chgData name="Lava Kusha" userId="f2b52b1deb3f6434" providerId="LiveId" clId="{03D21852-BBB9-4B9F-97CB-CC40E82984C3}" dt="2024-04-25T20:50:59.717" v="1487" actId="14100"/>
          <ac:picMkLst>
            <pc:docMk/>
            <pc:sldMk cId="3804157452" sldId="273"/>
            <ac:picMk id="8" creationId="{AD20361A-230F-5220-450E-60D9A1D183AB}"/>
          </ac:picMkLst>
        </pc:picChg>
        <pc:picChg chg="del">
          <ac:chgData name="Lava Kusha" userId="f2b52b1deb3f6434" providerId="LiveId" clId="{03D21852-BBB9-4B9F-97CB-CC40E82984C3}" dt="2024-04-25T20:45:41.582" v="1467" actId="21"/>
          <ac:picMkLst>
            <pc:docMk/>
            <pc:sldMk cId="3804157452" sldId="273"/>
            <ac:picMk id="9" creationId="{1B28B054-FD33-3DE2-0B80-BF31FAE4D735}"/>
          </ac:picMkLst>
        </pc:picChg>
        <pc:picChg chg="del">
          <ac:chgData name="Lava Kusha" userId="f2b52b1deb3f6434" providerId="LiveId" clId="{03D21852-BBB9-4B9F-97CB-CC40E82984C3}" dt="2024-04-25T20:45:44.386" v="1468" actId="21"/>
          <ac:picMkLst>
            <pc:docMk/>
            <pc:sldMk cId="3804157452" sldId="273"/>
            <ac:picMk id="11" creationId="{A97AB9EB-6F61-12CD-9AD8-4FCD917E6735}"/>
          </ac:picMkLst>
        </pc:picChg>
        <pc:picChg chg="add mod">
          <ac:chgData name="Lava Kusha" userId="f2b52b1deb3f6434" providerId="LiveId" clId="{03D21852-BBB9-4B9F-97CB-CC40E82984C3}" dt="2024-04-25T20:51:02.790" v="1488" actId="14100"/>
          <ac:picMkLst>
            <pc:docMk/>
            <pc:sldMk cId="3804157452" sldId="273"/>
            <ac:picMk id="12" creationId="{C251287A-6623-2329-7A06-38A7D01AC087}"/>
          </ac:picMkLst>
        </pc:picChg>
      </pc:sldChg>
      <pc:sldChg chg="addSp delSp modSp add mod">
        <pc:chgData name="Lava Kusha" userId="f2b52b1deb3f6434" providerId="LiveId" clId="{03D21852-BBB9-4B9F-97CB-CC40E82984C3}" dt="2024-04-25T20:52:57.271" v="1519" actId="14100"/>
        <pc:sldMkLst>
          <pc:docMk/>
          <pc:sldMk cId="2416080860" sldId="274"/>
        </pc:sldMkLst>
        <pc:spChg chg="mod">
          <ac:chgData name="Lava Kusha" userId="f2b52b1deb3f6434" providerId="LiveId" clId="{03D21852-BBB9-4B9F-97CB-CC40E82984C3}" dt="2024-04-25T20:51:24.526" v="1505" actId="20577"/>
          <ac:spMkLst>
            <pc:docMk/>
            <pc:sldMk cId="2416080860" sldId="274"/>
            <ac:spMk id="5" creationId="{7AD01586-DA11-3AA3-B7D5-0D8F7567B075}"/>
          </ac:spMkLst>
        </pc:spChg>
        <pc:picChg chg="del">
          <ac:chgData name="Lava Kusha" userId="f2b52b1deb3f6434" providerId="LiveId" clId="{03D21852-BBB9-4B9F-97CB-CC40E82984C3}" dt="2024-04-25T20:51:26.333" v="1506" actId="21"/>
          <ac:picMkLst>
            <pc:docMk/>
            <pc:sldMk cId="2416080860" sldId="274"/>
            <ac:picMk id="3" creationId="{67D46BFD-0C21-4B7A-0316-2153B942375A}"/>
          </ac:picMkLst>
        </pc:picChg>
        <pc:picChg chg="add mod">
          <ac:chgData name="Lava Kusha" userId="f2b52b1deb3f6434" providerId="LiveId" clId="{03D21852-BBB9-4B9F-97CB-CC40E82984C3}" dt="2024-04-25T20:52:07.550" v="1515" actId="14100"/>
          <ac:picMkLst>
            <pc:docMk/>
            <pc:sldMk cId="2416080860" sldId="274"/>
            <ac:picMk id="6" creationId="{D0AD1B4C-CFA0-5B23-6205-26AB3A07A386}"/>
          </ac:picMkLst>
        </pc:picChg>
        <pc:picChg chg="add mod">
          <ac:chgData name="Lava Kusha" userId="f2b52b1deb3f6434" providerId="LiveId" clId="{03D21852-BBB9-4B9F-97CB-CC40E82984C3}" dt="2024-04-25T20:52:57.271" v="1519" actId="14100"/>
          <ac:picMkLst>
            <pc:docMk/>
            <pc:sldMk cId="2416080860" sldId="274"/>
            <ac:picMk id="8" creationId="{D8F29748-4C67-3EA5-6604-102CF7CB8914}"/>
          </ac:picMkLst>
        </pc:picChg>
        <pc:picChg chg="del">
          <ac:chgData name="Lava Kusha" userId="f2b52b1deb3f6434" providerId="LiveId" clId="{03D21852-BBB9-4B9F-97CB-CC40E82984C3}" dt="2024-04-25T20:51:27.811" v="1507" actId="21"/>
          <ac:picMkLst>
            <pc:docMk/>
            <pc:sldMk cId="2416080860" sldId="274"/>
            <ac:picMk id="9" creationId="{1B28B054-FD33-3DE2-0B80-BF31FAE4D735}"/>
          </ac:picMkLst>
        </pc:picChg>
        <pc:picChg chg="del">
          <ac:chgData name="Lava Kusha" userId="f2b52b1deb3f6434" providerId="LiveId" clId="{03D21852-BBB9-4B9F-97CB-CC40E82984C3}" dt="2024-04-25T20:51:29.241" v="1508" actId="21"/>
          <ac:picMkLst>
            <pc:docMk/>
            <pc:sldMk cId="2416080860" sldId="274"/>
            <ac:picMk id="11" creationId="{A97AB9EB-6F61-12CD-9AD8-4FCD917E6735}"/>
          </ac:picMkLst>
        </pc:picChg>
      </pc:sldChg>
      <pc:sldChg chg="addSp delSp modSp add mod">
        <pc:chgData name="Lava Kusha" userId="f2b52b1deb3f6434" providerId="LiveId" clId="{03D21852-BBB9-4B9F-97CB-CC40E82984C3}" dt="2024-04-25T20:54:10.027" v="1535" actId="14100"/>
        <pc:sldMkLst>
          <pc:docMk/>
          <pc:sldMk cId="2492986986" sldId="275"/>
        </pc:sldMkLst>
        <pc:spChg chg="mod">
          <ac:chgData name="Lava Kusha" userId="f2b52b1deb3f6434" providerId="LiveId" clId="{03D21852-BBB9-4B9F-97CB-CC40E82984C3}" dt="2024-04-25T20:53:33.773" v="1529" actId="14100"/>
          <ac:spMkLst>
            <pc:docMk/>
            <pc:sldMk cId="2492986986" sldId="275"/>
            <ac:spMk id="3" creationId="{EA60C5D6-9E18-5447-1A33-782363770E88}"/>
          </ac:spMkLst>
        </pc:spChg>
        <pc:spChg chg="del">
          <ac:chgData name="Lava Kusha" userId="f2b52b1deb3f6434" providerId="LiveId" clId="{03D21852-BBB9-4B9F-97CB-CC40E82984C3}" dt="2024-04-25T20:53:17.359" v="1521" actId="21"/>
          <ac:spMkLst>
            <pc:docMk/>
            <pc:sldMk cId="2492986986" sldId="275"/>
            <ac:spMk id="9" creationId="{79E8027E-0DF9-DCFF-F3B4-07046871977C}"/>
          </ac:spMkLst>
        </pc:spChg>
        <pc:picChg chg="add mod">
          <ac:chgData name="Lava Kusha" userId="f2b52b1deb3f6434" providerId="LiveId" clId="{03D21852-BBB9-4B9F-97CB-CC40E82984C3}" dt="2024-04-25T20:54:10.027" v="1535" actId="14100"/>
          <ac:picMkLst>
            <pc:docMk/>
            <pc:sldMk cId="2492986986" sldId="275"/>
            <ac:picMk id="4" creationId="{1FB738D0-E84B-E219-7D1C-5DA06EAFE242}"/>
          </ac:picMkLst>
        </pc:picChg>
        <pc:picChg chg="del">
          <ac:chgData name="Lava Kusha" userId="f2b52b1deb3f6434" providerId="LiveId" clId="{03D21852-BBB9-4B9F-97CB-CC40E82984C3}" dt="2024-04-25T20:53:38.251" v="1530" actId="21"/>
          <ac:picMkLst>
            <pc:docMk/>
            <pc:sldMk cId="2492986986" sldId="275"/>
            <ac:picMk id="7" creationId="{9747047A-9188-B4CD-5233-695BDC2D9359}"/>
          </ac:picMkLst>
        </pc:picChg>
      </pc:sldChg>
      <pc:sldChg chg="addSp delSp modSp add mod">
        <pc:chgData name="Lava Kusha" userId="f2b52b1deb3f6434" providerId="LiveId" clId="{03D21852-BBB9-4B9F-97CB-CC40E82984C3}" dt="2024-04-25T20:55:26.273" v="1548" actId="14100"/>
        <pc:sldMkLst>
          <pc:docMk/>
          <pc:sldMk cId="167082784" sldId="276"/>
        </pc:sldMkLst>
        <pc:picChg chg="add del">
          <ac:chgData name="Lava Kusha" userId="f2b52b1deb3f6434" providerId="LiveId" clId="{03D21852-BBB9-4B9F-97CB-CC40E82984C3}" dt="2024-04-25T20:54:52.789" v="1541" actId="21"/>
          <ac:picMkLst>
            <pc:docMk/>
            <pc:sldMk cId="167082784" sldId="276"/>
            <ac:picMk id="2" creationId="{AAEB93E8-CBB8-3A7B-13AE-3193EA02418D}"/>
          </ac:picMkLst>
        </pc:picChg>
        <pc:picChg chg="del">
          <ac:chgData name="Lava Kusha" userId="f2b52b1deb3f6434" providerId="LiveId" clId="{03D21852-BBB9-4B9F-97CB-CC40E82984C3}" dt="2024-04-25T20:54:47.766" v="1539" actId="21"/>
          <ac:picMkLst>
            <pc:docMk/>
            <pc:sldMk cId="167082784" sldId="276"/>
            <ac:picMk id="4" creationId="{1FB738D0-E84B-E219-7D1C-5DA06EAFE242}"/>
          </ac:picMkLst>
        </pc:picChg>
        <pc:picChg chg="add mod">
          <ac:chgData name="Lava Kusha" userId="f2b52b1deb3f6434" providerId="LiveId" clId="{03D21852-BBB9-4B9F-97CB-CC40E82984C3}" dt="2024-04-25T20:54:59.881" v="1543" actId="14100"/>
          <ac:picMkLst>
            <pc:docMk/>
            <pc:sldMk cId="167082784" sldId="276"/>
            <ac:picMk id="6" creationId="{F6AD289F-5F6F-E0FE-3A54-997D7288A947}"/>
          </ac:picMkLst>
        </pc:picChg>
        <pc:picChg chg="add mod">
          <ac:chgData name="Lava Kusha" userId="f2b52b1deb3f6434" providerId="LiveId" clId="{03D21852-BBB9-4B9F-97CB-CC40E82984C3}" dt="2024-04-25T20:55:26.273" v="1548" actId="14100"/>
          <ac:picMkLst>
            <pc:docMk/>
            <pc:sldMk cId="167082784" sldId="276"/>
            <ac:picMk id="9" creationId="{14A969E7-970F-3394-96D8-A4DBFC21163F}"/>
          </ac:picMkLst>
        </pc:picChg>
      </pc:sldChg>
    </pc:docChg>
  </pc:docChgLst>
  <pc:docChgLst>
    <pc:chgData name="Lava Kusha" userId="f2b52b1deb3f6434" providerId="LiveId" clId="{5BC20C93-3765-4772-855E-9097C93FAD45}"/>
    <pc:docChg chg="modSld">
      <pc:chgData name="Lava Kusha" userId="f2b52b1deb3f6434" providerId="LiveId" clId="{5BC20C93-3765-4772-855E-9097C93FAD45}" dt="2024-04-22T09:51:17.344" v="42" actId="255"/>
      <pc:docMkLst>
        <pc:docMk/>
      </pc:docMkLst>
      <pc:sldChg chg="addSp modSp mod">
        <pc:chgData name="Lava Kusha" userId="f2b52b1deb3f6434" providerId="LiveId" clId="{5BC20C93-3765-4772-855E-9097C93FAD45}" dt="2024-04-22T09:51:17.344" v="42" actId="255"/>
        <pc:sldMkLst>
          <pc:docMk/>
          <pc:sldMk cId="3757690572" sldId="257"/>
        </pc:sldMkLst>
        <pc:spChg chg="add mod">
          <ac:chgData name="Lava Kusha" userId="f2b52b1deb3f6434" providerId="LiveId" clId="{5BC20C93-3765-4772-855E-9097C93FAD45}" dt="2024-04-22T09:49:37.232" v="15" actId="14100"/>
          <ac:spMkLst>
            <pc:docMk/>
            <pc:sldMk cId="3757690572" sldId="257"/>
            <ac:spMk id="3" creationId="{55F9FEEC-E9CF-1874-C6EF-9B6A5169B08C}"/>
          </ac:spMkLst>
        </pc:spChg>
        <pc:spChg chg="add mod">
          <ac:chgData name="Lava Kusha" userId="f2b52b1deb3f6434" providerId="LiveId" clId="{5BC20C93-3765-4772-855E-9097C93FAD45}" dt="2024-04-22T09:51:17.344" v="42" actId="255"/>
          <ac:spMkLst>
            <pc:docMk/>
            <pc:sldMk cId="3757690572" sldId="257"/>
            <ac:spMk id="5" creationId="{D663D05B-192B-36B9-C32B-2163733A35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A1D1-7B43-72B0-AFDA-0C85723D4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62F5D7-DDC0-9282-FB67-FB0ED9EA0C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AFE1B2-7491-70A2-D22B-5060ED9D9A2D}"/>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5" name="Footer Placeholder 4">
            <a:extLst>
              <a:ext uri="{FF2B5EF4-FFF2-40B4-BE49-F238E27FC236}">
                <a16:creationId xmlns:a16="http://schemas.microsoft.com/office/drawing/2014/main" id="{0625C631-4D9C-6D6F-0C14-B72B072ED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BA3CBB-DF44-A7BB-36AC-24E27B904E3A}"/>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415770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BB83-4FB6-7D2E-ECE9-291E8B71ED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4E7FBA-3304-A204-B51C-10FB4A590C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51E718-A1D4-1D4B-F8A1-F5F32DA088D6}"/>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5" name="Footer Placeholder 4">
            <a:extLst>
              <a:ext uri="{FF2B5EF4-FFF2-40B4-BE49-F238E27FC236}">
                <a16:creationId xmlns:a16="http://schemas.microsoft.com/office/drawing/2014/main" id="{00F1FC35-2C52-FDDC-1E88-E66DAB662E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CE1D86-7FA5-7D84-1BF8-793B476E8163}"/>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116376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54308E-3614-1763-1DDF-4D13400FC0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2669E3-E8FA-8FE9-1EA1-A72296B20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F032D6-2DBF-EB65-994D-B0EA516477A0}"/>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5" name="Footer Placeholder 4">
            <a:extLst>
              <a:ext uri="{FF2B5EF4-FFF2-40B4-BE49-F238E27FC236}">
                <a16:creationId xmlns:a16="http://schemas.microsoft.com/office/drawing/2014/main" id="{9C9E3668-1679-B66C-4CD7-024E9A383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3687D-94D8-345E-7814-34AD5D22ACD2}"/>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371261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168F-AB01-EE9E-8A21-1CA1601908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BE29D9-7E3E-37E3-B820-63D2B241A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C94A6B-8264-75CF-E589-A0A79292CCD6}"/>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5" name="Footer Placeholder 4">
            <a:extLst>
              <a:ext uri="{FF2B5EF4-FFF2-40B4-BE49-F238E27FC236}">
                <a16:creationId xmlns:a16="http://schemas.microsoft.com/office/drawing/2014/main" id="{FCA25267-4F2C-597E-E955-CE8FAD2E6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0416A5-ED7B-0105-BA0B-CE15D4C498D8}"/>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23428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8EC3-C370-469D-703D-BDF639D9AC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99ED4D-D3E7-2745-9802-67B41B731D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321C17-382F-4663-B10E-19DA17937D9E}"/>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5" name="Footer Placeholder 4">
            <a:extLst>
              <a:ext uri="{FF2B5EF4-FFF2-40B4-BE49-F238E27FC236}">
                <a16:creationId xmlns:a16="http://schemas.microsoft.com/office/drawing/2014/main" id="{F2B8C887-118C-B923-5820-7E413EE27A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247D5-1CC9-468E-0524-12DB497C0B14}"/>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68657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2FF6-F675-504E-FF0F-CFF0B20209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643087-3343-CD0A-C77F-3E12DEFF3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2CAA5E-BC5D-8340-0261-F2328D39F1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4EAB5E-FDE8-DE71-B576-8D63F2A646F7}"/>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6" name="Footer Placeholder 5">
            <a:extLst>
              <a:ext uri="{FF2B5EF4-FFF2-40B4-BE49-F238E27FC236}">
                <a16:creationId xmlns:a16="http://schemas.microsoft.com/office/drawing/2014/main" id="{B21519B5-38CF-5F0B-7851-1FA192038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5B243-2148-077E-7AE5-048E07B3466B}"/>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3923875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5FC5-E474-52F9-D91F-F9CBC50E1D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01F922-A2F0-8BF7-82E8-2D7FBE885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ECDD6-4950-975C-40FD-9D9281D2D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79C03F-DC95-3B14-BFBE-35211DDD57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F7385-4B44-7EEC-924F-5C482ABB1D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C49BB3-A943-B1A2-C192-53464766F987}"/>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8" name="Footer Placeholder 7">
            <a:extLst>
              <a:ext uri="{FF2B5EF4-FFF2-40B4-BE49-F238E27FC236}">
                <a16:creationId xmlns:a16="http://schemas.microsoft.com/office/drawing/2014/main" id="{21656F65-49D9-1AD8-69B9-01875CEA00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A40810-4BD8-92A9-D51F-7931E63F8843}"/>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135853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5AE3-8B45-3A20-4358-07F188279C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A01F92-4F92-FBC1-2525-265D42FAEA45}"/>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4" name="Footer Placeholder 3">
            <a:extLst>
              <a:ext uri="{FF2B5EF4-FFF2-40B4-BE49-F238E27FC236}">
                <a16:creationId xmlns:a16="http://schemas.microsoft.com/office/drawing/2014/main" id="{9384AE3D-DEAD-FAC1-08EF-0A4FACBCB7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577282-092A-5C3F-6826-350E4E0B525D}"/>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318512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12197-6F2D-C7F8-46CC-37486F2CE103}"/>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3" name="Footer Placeholder 2">
            <a:extLst>
              <a:ext uri="{FF2B5EF4-FFF2-40B4-BE49-F238E27FC236}">
                <a16:creationId xmlns:a16="http://schemas.microsoft.com/office/drawing/2014/main" id="{2529F60D-6E7E-A57E-CA4C-8BBBC2044A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674AD0-05B2-CF34-4153-CE624F1B21BA}"/>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36325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EBB3-0759-E322-DBF1-98C60F27C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36B631-88D3-D70C-CE61-CAF3E87B6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EDED90-56FD-C828-CBCD-C3599AD1A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F04C6-C5A5-911E-78C8-3443A0ADF28A}"/>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6" name="Footer Placeholder 5">
            <a:extLst>
              <a:ext uri="{FF2B5EF4-FFF2-40B4-BE49-F238E27FC236}">
                <a16:creationId xmlns:a16="http://schemas.microsoft.com/office/drawing/2014/main" id="{F14344F0-5E2B-A00E-C606-8A2248149F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7F018A-7594-D9C4-252C-D4923A021043}"/>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198677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7502-8F15-1781-24E8-B8E70C44A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486379-28C9-83BA-99C8-61DF16F648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DC0C43-4699-9C74-373E-6DFE1B03B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B1807-7D7C-34D6-0D3B-C180653809A5}"/>
              </a:ext>
            </a:extLst>
          </p:cNvPr>
          <p:cNvSpPr>
            <a:spLocks noGrp="1"/>
          </p:cNvSpPr>
          <p:nvPr>
            <p:ph type="dt" sz="half" idx="10"/>
          </p:nvPr>
        </p:nvSpPr>
        <p:spPr/>
        <p:txBody>
          <a:bodyPr/>
          <a:lstStyle/>
          <a:p>
            <a:fld id="{7EDE238A-9350-4E27-847A-D071292CEECD}" type="datetimeFigureOut">
              <a:rPr lang="en-IN" smtClean="0"/>
              <a:t>26-04-2024</a:t>
            </a:fld>
            <a:endParaRPr lang="en-IN"/>
          </a:p>
        </p:txBody>
      </p:sp>
      <p:sp>
        <p:nvSpPr>
          <p:cNvPr id="6" name="Footer Placeholder 5">
            <a:extLst>
              <a:ext uri="{FF2B5EF4-FFF2-40B4-BE49-F238E27FC236}">
                <a16:creationId xmlns:a16="http://schemas.microsoft.com/office/drawing/2014/main" id="{F9BA9754-F08E-8D30-E004-3CB2AD83DE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AECC72-70E1-C7DC-7DC5-DED4ED046ACF}"/>
              </a:ext>
            </a:extLst>
          </p:cNvPr>
          <p:cNvSpPr>
            <a:spLocks noGrp="1"/>
          </p:cNvSpPr>
          <p:nvPr>
            <p:ph type="sldNum" sz="quarter" idx="12"/>
          </p:nvPr>
        </p:nvSpPr>
        <p:spPr/>
        <p:txBody>
          <a:bodyPr/>
          <a:lstStyle/>
          <a:p>
            <a:fld id="{7A56FE12-267A-43F5-87BF-A77EB1E424C0}" type="slidenum">
              <a:rPr lang="en-IN" smtClean="0"/>
              <a:t>‹#›</a:t>
            </a:fld>
            <a:endParaRPr lang="en-IN"/>
          </a:p>
        </p:txBody>
      </p:sp>
    </p:spTree>
    <p:extLst>
      <p:ext uri="{BB962C8B-B14F-4D97-AF65-F5344CB8AC3E}">
        <p14:creationId xmlns:p14="http://schemas.microsoft.com/office/powerpoint/2010/main" val="128836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B89CC-71E0-7F42-8104-6340E81EF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C2DE08-0F44-20D6-47B6-1B9992CDD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5F4587-133F-83E4-93BC-00728E61A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E238A-9350-4E27-847A-D071292CEECD}" type="datetimeFigureOut">
              <a:rPr lang="en-IN" smtClean="0"/>
              <a:t>26-04-2024</a:t>
            </a:fld>
            <a:endParaRPr lang="en-IN"/>
          </a:p>
        </p:txBody>
      </p:sp>
      <p:sp>
        <p:nvSpPr>
          <p:cNvPr id="5" name="Footer Placeholder 4">
            <a:extLst>
              <a:ext uri="{FF2B5EF4-FFF2-40B4-BE49-F238E27FC236}">
                <a16:creationId xmlns:a16="http://schemas.microsoft.com/office/drawing/2014/main" id="{83118D17-F5D4-7831-8AC1-F5027E04A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507FF1-081C-7DBC-B648-2FC778BC9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6FE12-267A-43F5-87BF-A77EB1E424C0}" type="slidenum">
              <a:rPr lang="en-IN" smtClean="0"/>
              <a:t>‹#›</a:t>
            </a:fld>
            <a:endParaRPr lang="en-IN"/>
          </a:p>
        </p:txBody>
      </p:sp>
    </p:spTree>
    <p:extLst>
      <p:ext uri="{BB962C8B-B14F-4D97-AF65-F5344CB8AC3E}">
        <p14:creationId xmlns:p14="http://schemas.microsoft.com/office/powerpoint/2010/main" val="709019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462E8-67C7-0205-332B-9CDFC434DEE5}"/>
              </a:ext>
            </a:extLst>
          </p:cNvPr>
          <p:cNvPicPr>
            <a:picLocks noChangeAspect="1"/>
          </p:cNvPicPr>
          <p:nvPr/>
        </p:nvPicPr>
        <p:blipFill>
          <a:blip r:embed="rId2"/>
          <a:stretch>
            <a:fillRect/>
          </a:stretch>
        </p:blipFill>
        <p:spPr>
          <a:xfrm>
            <a:off x="0" y="0"/>
            <a:ext cx="12341902" cy="6858000"/>
          </a:xfrm>
          <a:prstGeom prst="rect">
            <a:avLst/>
          </a:prstGeom>
        </p:spPr>
      </p:pic>
      <p:sp>
        <p:nvSpPr>
          <p:cNvPr id="5" name="TextBox 4">
            <a:extLst>
              <a:ext uri="{FF2B5EF4-FFF2-40B4-BE49-F238E27FC236}">
                <a16:creationId xmlns:a16="http://schemas.microsoft.com/office/drawing/2014/main" id="{B553D5D1-74B7-D5CC-6F30-1F542AED8204}"/>
              </a:ext>
            </a:extLst>
          </p:cNvPr>
          <p:cNvSpPr txBox="1"/>
          <p:nvPr/>
        </p:nvSpPr>
        <p:spPr>
          <a:xfrm>
            <a:off x="2039112" y="4105656"/>
            <a:ext cx="8293608" cy="1446550"/>
          </a:xfrm>
          <a:prstGeom prst="rect">
            <a:avLst/>
          </a:prstGeom>
          <a:noFill/>
        </p:spPr>
        <p:txBody>
          <a:bodyPr wrap="square" rtlCol="0">
            <a:spAutoFit/>
          </a:bodyPr>
          <a:lstStyle/>
          <a:p>
            <a:pPr algn="ctr" rtl="0">
              <a:spcBef>
                <a:spcPts val="0"/>
              </a:spcBef>
              <a:spcAft>
                <a:spcPts val="0"/>
              </a:spcAft>
            </a:pPr>
            <a:r>
              <a:rPr lang="en-US" sz="3200" b="1" i="0" u="none" strike="noStrike" dirty="0">
                <a:solidFill>
                  <a:srgbClr val="C00000"/>
                </a:solidFill>
                <a:effectLst/>
                <a:latin typeface="Times New Roman" panose="02020603050405020304" pitchFamily="18" charset="0"/>
                <a:cs typeface="Times New Roman" panose="02020603050405020304" pitchFamily="18" charset="0"/>
              </a:rPr>
              <a:t>Enhancing Search Engine Relevance for Video Subtitles</a:t>
            </a:r>
          </a:p>
          <a:p>
            <a:pPr algn="ctr" rtl="0">
              <a:spcBef>
                <a:spcPts val="0"/>
              </a:spcBef>
              <a:spcAft>
                <a:spcPts val="0"/>
              </a:spcAft>
            </a:pPr>
            <a:endParaRPr lang="en-IN" sz="2400" dirty="0"/>
          </a:p>
        </p:txBody>
      </p:sp>
      <p:sp>
        <p:nvSpPr>
          <p:cNvPr id="6" name="TextBox 5">
            <a:extLst>
              <a:ext uri="{FF2B5EF4-FFF2-40B4-BE49-F238E27FC236}">
                <a16:creationId xmlns:a16="http://schemas.microsoft.com/office/drawing/2014/main" id="{F1E42682-8FB0-3223-CA4D-4FACEF4BA064}"/>
              </a:ext>
            </a:extLst>
          </p:cNvPr>
          <p:cNvSpPr txBox="1"/>
          <p:nvPr/>
        </p:nvSpPr>
        <p:spPr>
          <a:xfrm>
            <a:off x="374904" y="5321808"/>
            <a:ext cx="4005072" cy="1200329"/>
          </a:xfrm>
          <a:prstGeom prst="rect">
            <a:avLst/>
          </a:prstGeom>
          <a:noFill/>
        </p:spPr>
        <p:txBody>
          <a:bodyPr wrap="square" rtlCol="0">
            <a:spAutoFit/>
          </a:bodyPr>
          <a:lstStyle/>
          <a:p>
            <a:r>
              <a:rPr lang="en-IN" b="1" dirty="0"/>
              <a:t>By:</a:t>
            </a:r>
          </a:p>
          <a:p>
            <a:r>
              <a:rPr lang="en-IN" b="1" dirty="0"/>
              <a:t>Team ID-</a:t>
            </a:r>
          </a:p>
          <a:p>
            <a:r>
              <a:rPr lang="en-IN" b="1" dirty="0"/>
              <a:t>1.Singireddy Pravalika-IN1241193</a:t>
            </a:r>
          </a:p>
          <a:p>
            <a:r>
              <a:rPr lang="en-IN" b="1" dirty="0"/>
              <a:t>2.Pothureddy Naga Triveni–IN1241106</a:t>
            </a:r>
          </a:p>
        </p:txBody>
      </p:sp>
    </p:spTree>
    <p:extLst>
      <p:ext uri="{BB962C8B-B14F-4D97-AF65-F5344CB8AC3E}">
        <p14:creationId xmlns:p14="http://schemas.microsoft.com/office/powerpoint/2010/main" val="209147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2"/>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EA60C5D6-9E18-5447-1A33-782363770E88}"/>
              </a:ext>
            </a:extLst>
          </p:cNvPr>
          <p:cNvSpPr txBox="1"/>
          <p:nvPr/>
        </p:nvSpPr>
        <p:spPr>
          <a:xfrm>
            <a:off x="2818638" y="772904"/>
            <a:ext cx="6809994"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Part 1: INGESTING DOCUMENTS</a:t>
            </a:r>
          </a:p>
        </p:txBody>
      </p:sp>
      <p:sp>
        <p:nvSpPr>
          <p:cNvPr id="4" name="TextBox 3">
            <a:extLst>
              <a:ext uri="{FF2B5EF4-FFF2-40B4-BE49-F238E27FC236}">
                <a16:creationId xmlns:a16="http://schemas.microsoft.com/office/drawing/2014/main" id="{92B70432-E85F-A7FC-A7F1-BBE77C9475F9}"/>
              </a:ext>
            </a:extLst>
          </p:cNvPr>
          <p:cNvSpPr txBox="1"/>
          <p:nvPr/>
        </p:nvSpPr>
        <p:spPr>
          <a:xfrm>
            <a:off x="960120" y="1563624"/>
            <a:ext cx="2752344" cy="45807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1800" b="1" dirty="0">
                <a:solidFill>
                  <a:srgbClr val="000000"/>
                </a:solidFill>
                <a:latin typeface="Times New Roman" panose="02020603050405020304" pitchFamily="18" charset="0"/>
                <a:cs typeface="Times New Roman" panose="02020603050405020304" pitchFamily="18" charset="0"/>
              </a:rPr>
              <a:t>Text Vectorization: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C5C04C24-A5BA-F600-A2AD-28F3B34DB149}"/>
              </a:ext>
            </a:extLst>
          </p:cNvPr>
          <p:cNvPicPr>
            <a:picLocks noChangeAspect="1"/>
          </p:cNvPicPr>
          <p:nvPr/>
        </p:nvPicPr>
        <p:blipFill>
          <a:blip r:embed="rId3"/>
          <a:stretch>
            <a:fillRect/>
          </a:stretch>
        </p:blipFill>
        <p:spPr>
          <a:xfrm>
            <a:off x="475465" y="2227643"/>
            <a:ext cx="5833895" cy="2925622"/>
          </a:xfrm>
          <a:prstGeom prst="rect">
            <a:avLst/>
          </a:prstGeom>
        </p:spPr>
      </p:pic>
      <p:pic>
        <p:nvPicPr>
          <p:cNvPr id="10" name="Picture 9">
            <a:extLst>
              <a:ext uri="{FF2B5EF4-FFF2-40B4-BE49-F238E27FC236}">
                <a16:creationId xmlns:a16="http://schemas.microsoft.com/office/drawing/2014/main" id="{E4A87564-C146-8FD4-C7B3-F59F29C82770}"/>
              </a:ext>
            </a:extLst>
          </p:cNvPr>
          <p:cNvPicPr>
            <a:picLocks noChangeAspect="1"/>
          </p:cNvPicPr>
          <p:nvPr/>
        </p:nvPicPr>
        <p:blipFill>
          <a:blip r:embed="rId4"/>
          <a:stretch>
            <a:fillRect/>
          </a:stretch>
        </p:blipFill>
        <p:spPr>
          <a:xfrm>
            <a:off x="6309360" y="2021697"/>
            <a:ext cx="5294376" cy="3545963"/>
          </a:xfrm>
          <a:prstGeom prst="rect">
            <a:avLst/>
          </a:prstGeom>
        </p:spPr>
      </p:pic>
    </p:spTree>
    <p:extLst>
      <p:ext uri="{BB962C8B-B14F-4D97-AF65-F5344CB8AC3E}">
        <p14:creationId xmlns:p14="http://schemas.microsoft.com/office/powerpoint/2010/main" val="316044962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47047A-9188-B4CD-5233-695BDC2D9359}"/>
              </a:ext>
            </a:extLst>
          </p:cNvPr>
          <p:cNvPicPr>
            <a:picLocks noChangeAspect="1"/>
          </p:cNvPicPr>
          <p:nvPr/>
        </p:nvPicPr>
        <p:blipFill>
          <a:blip r:embed="rId2"/>
          <a:stretch>
            <a:fillRect/>
          </a:stretch>
        </p:blipFill>
        <p:spPr>
          <a:xfrm>
            <a:off x="2380160" y="1482775"/>
            <a:ext cx="7925128" cy="3892450"/>
          </a:xfrm>
          <a:prstGeom prst="rect">
            <a:avLst/>
          </a:prstGeom>
        </p:spPr>
      </p:pic>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3"/>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EA60C5D6-9E18-5447-1A33-782363770E88}"/>
              </a:ext>
            </a:extLst>
          </p:cNvPr>
          <p:cNvSpPr txBox="1"/>
          <p:nvPr/>
        </p:nvSpPr>
        <p:spPr>
          <a:xfrm>
            <a:off x="2864358" y="798917"/>
            <a:ext cx="7111746"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Part 1: INGESTING DOCUMENTS</a:t>
            </a:r>
          </a:p>
        </p:txBody>
      </p:sp>
      <p:sp>
        <p:nvSpPr>
          <p:cNvPr id="4" name="TextBox 3">
            <a:extLst>
              <a:ext uri="{FF2B5EF4-FFF2-40B4-BE49-F238E27FC236}">
                <a16:creationId xmlns:a16="http://schemas.microsoft.com/office/drawing/2014/main" id="{1B65E5CB-C328-214C-83E1-802E5DAFABAB}"/>
              </a:ext>
            </a:extLst>
          </p:cNvPr>
          <p:cNvSpPr txBox="1"/>
          <p:nvPr/>
        </p:nvSpPr>
        <p:spPr>
          <a:xfrm>
            <a:off x="642366" y="1645483"/>
            <a:ext cx="9662922" cy="385131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1800" b="1" dirty="0">
                <a:solidFill>
                  <a:srgbClr val="000000"/>
                </a:solidFill>
                <a:latin typeface="Times New Roman" panose="02020603050405020304" pitchFamily="18" charset="0"/>
                <a:cs typeface="Times New Roman" panose="02020603050405020304" pitchFamily="18" charset="0"/>
              </a:rPr>
              <a:t>Storing Embeddings in </a:t>
            </a:r>
            <a:r>
              <a:rPr lang="en-IN" sz="1800" b="1" dirty="0" err="1">
                <a:solidFill>
                  <a:srgbClr val="000000"/>
                </a:solidFill>
                <a:latin typeface="Times New Roman" panose="02020603050405020304" pitchFamily="18" charset="0"/>
                <a:cs typeface="Times New Roman" panose="02020603050405020304" pitchFamily="18" charset="0"/>
              </a:rPr>
              <a:t>ChromaDB</a:t>
            </a:r>
            <a:r>
              <a:rPr lang="en-IN" sz="1800" b="1" dirty="0">
                <a:solidFill>
                  <a:srgbClr val="000000"/>
                </a:solidFill>
                <a:latin typeface="Times New Roman" panose="02020603050405020304" pitchFamily="18" charset="0"/>
                <a:cs typeface="Times New Roman" panose="02020603050405020304" pitchFamily="18" charset="0"/>
              </a:rPr>
              <a:t> database</a:t>
            </a:r>
            <a:r>
              <a:rPr lang="en-IN" sz="1800" dirty="0">
                <a:solidFill>
                  <a:srgbClr val="000000"/>
                </a:solidFill>
                <a:latin typeface="Times New Roman" panose="02020603050405020304" pitchFamily="18" charset="0"/>
                <a:cs typeface="Times New Roman" panose="02020603050405020304" pitchFamily="18" charset="0"/>
              </a:rPr>
              <a:t>:</a:t>
            </a:r>
          </a:p>
          <a:p>
            <a:pPr marL="285750" indent="-285750">
              <a:lnSpc>
                <a:spcPct val="250000"/>
              </a:lnSpc>
              <a:buFont typeface="Wingdings" panose="05000000000000000000" pitchFamily="2" charset="2"/>
              <a:buChar char="Ø"/>
            </a:pPr>
            <a:r>
              <a:rPr lang="en-US" b="1" dirty="0" err="1">
                <a:solidFill>
                  <a:srgbClr val="000000"/>
                </a:solidFill>
                <a:latin typeface="Times New Roman" panose="02020603050405020304" pitchFamily="18" charset="0"/>
                <a:cs typeface="Times New Roman" panose="02020603050405020304" pitchFamily="18" charset="0"/>
              </a:rPr>
              <a:t>ChromaDB</a:t>
            </a:r>
            <a:r>
              <a:rPr lang="en-US" dirty="0">
                <a:solidFill>
                  <a:srgbClr val="000000"/>
                </a:solidFill>
                <a:latin typeface="Times New Roman" panose="02020603050405020304" pitchFamily="18" charset="0"/>
                <a:cs typeface="Times New Roman" panose="02020603050405020304" pitchFamily="18" charset="0"/>
              </a:rPr>
              <a:t> is used for storing text embeddings because of its specialized features and capabilities that make it well-suited for managing and querying high-dimensional embeddings efficiently. </a:t>
            </a:r>
          </a:p>
          <a:p>
            <a:pPr marL="285750" indent="-285750">
              <a:lnSpc>
                <a:spcPct val="2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The process of creating and populating a collection in the </a:t>
            </a:r>
            <a:r>
              <a:rPr lang="en-US" dirty="0" err="1">
                <a:solidFill>
                  <a:srgbClr val="000000"/>
                </a:solidFill>
                <a:latin typeface="Times New Roman" panose="02020603050405020304" pitchFamily="18" charset="0"/>
                <a:cs typeface="Times New Roman" panose="02020603050405020304" pitchFamily="18" charset="0"/>
              </a:rPr>
              <a:t>ChromaDB</a:t>
            </a:r>
            <a:r>
              <a:rPr lang="en-US" dirty="0">
                <a:solidFill>
                  <a:srgbClr val="000000"/>
                </a:solidFill>
                <a:latin typeface="Times New Roman" panose="02020603050405020304" pitchFamily="18" charset="0"/>
                <a:cs typeface="Times New Roman" panose="02020603050405020304" pitchFamily="18" charset="0"/>
              </a:rPr>
              <a:t> database with embeddings generated using a Sentence Transformer model.</a:t>
            </a:r>
          </a:p>
          <a:p>
            <a:pPr>
              <a:lnSpc>
                <a:spcPct val="250000"/>
              </a:lnSpc>
            </a:pPr>
            <a:endParaRPr lang="en-IN"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95781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2"/>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EA60C5D6-9E18-5447-1A33-782363770E88}"/>
              </a:ext>
            </a:extLst>
          </p:cNvPr>
          <p:cNvSpPr txBox="1"/>
          <p:nvPr/>
        </p:nvSpPr>
        <p:spPr>
          <a:xfrm>
            <a:off x="2919222" y="846099"/>
            <a:ext cx="7322058"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Part 1: INGESTING DOCUMENTS</a:t>
            </a:r>
          </a:p>
        </p:txBody>
      </p:sp>
      <p:sp>
        <p:nvSpPr>
          <p:cNvPr id="4" name="TextBox 3">
            <a:extLst>
              <a:ext uri="{FF2B5EF4-FFF2-40B4-BE49-F238E27FC236}">
                <a16:creationId xmlns:a16="http://schemas.microsoft.com/office/drawing/2014/main" id="{F9EFCAC2-C7A5-9343-59F3-DEE23C07F266}"/>
              </a:ext>
            </a:extLst>
          </p:cNvPr>
          <p:cNvSpPr txBox="1"/>
          <p:nvPr/>
        </p:nvSpPr>
        <p:spPr>
          <a:xfrm>
            <a:off x="806958" y="1657958"/>
            <a:ext cx="6094476" cy="45807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1800" b="1" dirty="0">
                <a:solidFill>
                  <a:srgbClr val="000000"/>
                </a:solidFill>
                <a:latin typeface="Times New Roman" panose="02020603050405020304" pitchFamily="18" charset="0"/>
                <a:cs typeface="Times New Roman" panose="02020603050405020304" pitchFamily="18" charset="0"/>
              </a:rPr>
              <a:t>Storing Embeddings in </a:t>
            </a:r>
            <a:r>
              <a:rPr lang="en-IN" sz="1800" b="1" dirty="0" err="1">
                <a:solidFill>
                  <a:srgbClr val="000000"/>
                </a:solidFill>
                <a:latin typeface="Times New Roman" panose="02020603050405020304" pitchFamily="18" charset="0"/>
                <a:cs typeface="Times New Roman" panose="02020603050405020304" pitchFamily="18" charset="0"/>
              </a:rPr>
              <a:t>ChromaDB</a:t>
            </a:r>
            <a:r>
              <a:rPr lang="en-IN" sz="1800" b="1" dirty="0">
                <a:solidFill>
                  <a:srgbClr val="000000"/>
                </a:solidFill>
                <a:latin typeface="Times New Roman" panose="02020603050405020304" pitchFamily="18" charset="0"/>
                <a:cs typeface="Times New Roman" panose="02020603050405020304" pitchFamily="18" charset="0"/>
              </a:rPr>
              <a:t> database</a:t>
            </a:r>
            <a:r>
              <a:rPr lang="en-IN" sz="1800" dirty="0">
                <a:solidFill>
                  <a:srgbClr val="000000"/>
                </a:solidFill>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29C82360-7F86-3A26-B152-25A78C263CBA}"/>
              </a:ext>
            </a:extLst>
          </p:cNvPr>
          <p:cNvPicPr>
            <a:picLocks noChangeAspect="1"/>
          </p:cNvPicPr>
          <p:nvPr/>
        </p:nvPicPr>
        <p:blipFill>
          <a:blip r:embed="rId3"/>
          <a:stretch>
            <a:fillRect/>
          </a:stretch>
        </p:blipFill>
        <p:spPr>
          <a:xfrm>
            <a:off x="385430" y="2212848"/>
            <a:ext cx="5987938" cy="3853282"/>
          </a:xfrm>
          <a:prstGeom prst="rect">
            <a:avLst/>
          </a:prstGeom>
        </p:spPr>
      </p:pic>
      <p:pic>
        <p:nvPicPr>
          <p:cNvPr id="10" name="Picture 9">
            <a:extLst>
              <a:ext uri="{FF2B5EF4-FFF2-40B4-BE49-F238E27FC236}">
                <a16:creationId xmlns:a16="http://schemas.microsoft.com/office/drawing/2014/main" id="{5B5F9FB4-625E-9A68-B108-AEA1AE0DDFF0}"/>
              </a:ext>
            </a:extLst>
          </p:cNvPr>
          <p:cNvPicPr>
            <a:picLocks noChangeAspect="1"/>
          </p:cNvPicPr>
          <p:nvPr/>
        </p:nvPicPr>
        <p:blipFill>
          <a:blip r:embed="rId4"/>
          <a:stretch>
            <a:fillRect/>
          </a:stretch>
        </p:blipFill>
        <p:spPr>
          <a:xfrm>
            <a:off x="5724144" y="2116032"/>
            <a:ext cx="6282943" cy="3950098"/>
          </a:xfrm>
          <a:prstGeom prst="rect">
            <a:avLst/>
          </a:prstGeom>
        </p:spPr>
      </p:pic>
    </p:spTree>
    <p:extLst>
      <p:ext uri="{BB962C8B-B14F-4D97-AF65-F5344CB8AC3E}">
        <p14:creationId xmlns:p14="http://schemas.microsoft.com/office/powerpoint/2010/main" val="33296342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47047A-9188-B4CD-5233-695BDC2D9359}"/>
              </a:ext>
            </a:extLst>
          </p:cNvPr>
          <p:cNvPicPr>
            <a:picLocks noChangeAspect="1"/>
          </p:cNvPicPr>
          <p:nvPr/>
        </p:nvPicPr>
        <p:blipFill>
          <a:blip r:embed="rId2"/>
          <a:stretch>
            <a:fillRect/>
          </a:stretch>
        </p:blipFill>
        <p:spPr>
          <a:xfrm>
            <a:off x="2316152" y="1657958"/>
            <a:ext cx="7925128" cy="3892450"/>
          </a:xfrm>
          <a:prstGeom prst="rect">
            <a:avLst/>
          </a:prstGeom>
        </p:spPr>
      </p:pic>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3"/>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EA60C5D6-9E18-5447-1A33-782363770E88}"/>
              </a:ext>
            </a:extLst>
          </p:cNvPr>
          <p:cNvSpPr txBox="1"/>
          <p:nvPr/>
        </p:nvSpPr>
        <p:spPr>
          <a:xfrm>
            <a:off x="2506599" y="343344"/>
            <a:ext cx="7322058"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Part 2: RETRIEVING  DOCUMENTS</a:t>
            </a:r>
          </a:p>
        </p:txBody>
      </p:sp>
      <p:sp>
        <p:nvSpPr>
          <p:cNvPr id="9" name="TextBox 8">
            <a:extLst>
              <a:ext uri="{FF2B5EF4-FFF2-40B4-BE49-F238E27FC236}">
                <a16:creationId xmlns:a16="http://schemas.microsoft.com/office/drawing/2014/main" id="{79E8027E-0DF9-DCFF-F3B4-07046871977C}"/>
              </a:ext>
            </a:extLst>
          </p:cNvPr>
          <p:cNvSpPr txBox="1"/>
          <p:nvPr/>
        </p:nvSpPr>
        <p:spPr>
          <a:xfrm>
            <a:off x="658368" y="928119"/>
            <a:ext cx="10451592" cy="4922951"/>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IN" dirty="0"/>
              <a:t> </a:t>
            </a:r>
            <a:r>
              <a:rPr lang="en-IN" sz="2000" dirty="0">
                <a:latin typeface="Times New Roman" panose="02020603050405020304" pitchFamily="18" charset="0"/>
                <a:cs typeface="Times New Roman" panose="02020603050405020304" pitchFamily="18" charset="0"/>
              </a:rPr>
              <a:t>Take the search query as input from the user.</a:t>
            </a:r>
          </a:p>
          <a:p>
            <a:pPr marL="285750" indent="-285750">
              <a:lnSpc>
                <a:spcPct val="2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Preprocess the user query i.e., clean the user input by converting it to lowercase.</a:t>
            </a:r>
          </a:p>
          <a:p>
            <a:pPr marL="285750" indent="-285750">
              <a:lnSpc>
                <a:spcPct val="2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Convert the user's query into a numerical vector representation using the same method as the subtitle documents.</a:t>
            </a:r>
          </a:p>
          <a:p>
            <a:pPr marL="285750" indent="-285750">
              <a:lnSpc>
                <a:spcPct val="2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Compute the cosine similarity between the vector representations of the subtitle documents and the user query.</a:t>
            </a:r>
          </a:p>
          <a:p>
            <a:pPr marL="285750" indent="-285750">
              <a:lnSpc>
                <a:spcPct val="2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Based on cosine similarity scores, it will return the subtitle documents with the highest cosine similarity scores, indicating their relevance to the user's query.</a:t>
            </a:r>
          </a:p>
        </p:txBody>
      </p:sp>
    </p:spTree>
    <p:extLst>
      <p:ext uri="{BB962C8B-B14F-4D97-AF65-F5344CB8AC3E}">
        <p14:creationId xmlns:p14="http://schemas.microsoft.com/office/powerpoint/2010/main" val="3612574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2"/>
          <a:stretch>
            <a:fillRect/>
          </a:stretch>
        </p:blipFill>
        <p:spPr>
          <a:xfrm>
            <a:off x="8802484" y="6172199"/>
            <a:ext cx="3218967" cy="572414"/>
          </a:xfrm>
          <a:prstGeom prst="rect">
            <a:avLst/>
          </a:prstGeom>
        </p:spPr>
      </p:pic>
      <p:sp>
        <p:nvSpPr>
          <p:cNvPr id="5" name="TextBox 4">
            <a:extLst>
              <a:ext uri="{FF2B5EF4-FFF2-40B4-BE49-F238E27FC236}">
                <a16:creationId xmlns:a16="http://schemas.microsoft.com/office/drawing/2014/main" id="{A3F0A912-C675-363F-CF42-149951B2EF50}"/>
              </a:ext>
            </a:extLst>
          </p:cNvPr>
          <p:cNvSpPr txBox="1"/>
          <p:nvPr/>
        </p:nvSpPr>
        <p:spPr>
          <a:xfrm>
            <a:off x="2708008" y="491990"/>
            <a:ext cx="7578992"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Part 2: RETRIEVING  DOCUMENTS</a:t>
            </a:r>
          </a:p>
        </p:txBody>
      </p:sp>
      <p:pic>
        <p:nvPicPr>
          <p:cNvPr id="9" name="Picture 8">
            <a:extLst>
              <a:ext uri="{FF2B5EF4-FFF2-40B4-BE49-F238E27FC236}">
                <a16:creationId xmlns:a16="http://schemas.microsoft.com/office/drawing/2014/main" id="{1FF9A488-BF6C-041C-9B81-022B027FFFD7}"/>
              </a:ext>
            </a:extLst>
          </p:cNvPr>
          <p:cNvPicPr>
            <a:picLocks noChangeAspect="1"/>
          </p:cNvPicPr>
          <p:nvPr/>
        </p:nvPicPr>
        <p:blipFill>
          <a:blip r:embed="rId3"/>
          <a:stretch>
            <a:fillRect/>
          </a:stretch>
        </p:blipFill>
        <p:spPr>
          <a:xfrm>
            <a:off x="170549" y="1197864"/>
            <a:ext cx="6760603" cy="4974336"/>
          </a:xfrm>
          <a:prstGeom prst="rect">
            <a:avLst/>
          </a:prstGeom>
        </p:spPr>
      </p:pic>
      <p:pic>
        <p:nvPicPr>
          <p:cNvPr id="11" name="Picture 10">
            <a:extLst>
              <a:ext uri="{FF2B5EF4-FFF2-40B4-BE49-F238E27FC236}">
                <a16:creationId xmlns:a16="http://schemas.microsoft.com/office/drawing/2014/main" id="{E8455C14-A428-DE37-D02A-989401FFC80B}"/>
              </a:ext>
            </a:extLst>
          </p:cNvPr>
          <p:cNvPicPr>
            <a:picLocks noChangeAspect="1"/>
          </p:cNvPicPr>
          <p:nvPr/>
        </p:nvPicPr>
        <p:blipFill>
          <a:blip r:embed="rId4"/>
          <a:stretch>
            <a:fillRect/>
          </a:stretch>
        </p:blipFill>
        <p:spPr>
          <a:xfrm>
            <a:off x="6446519" y="1197863"/>
            <a:ext cx="5303521" cy="4974336"/>
          </a:xfrm>
          <a:prstGeom prst="rect">
            <a:avLst/>
          </a:prstGeom>
        </p:spPr>
      </p:pic>
    </p:spTree>
    <p:extLst>
      <p:ext uri="{BB962C8B-B14F-4D97-AF65-F5344CB8AC3E}">
        <p14:creationId xmlns:p14="http://schemas.microsoft.com/office/powerpoint/2010/main" val="4157547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9392A5-E7E3-F1DE-D866-823A134B480C}"/>
              </a:ext>
            </a:extLst>
          </p:cNvPr>
          <p:cNvSpPr txBox="1"/>
          <p:nvPr/>
        </p:nvSpPr>
        <p:spPr>
          <a:xfrm>
            <a:off x="2434590" y="233737"/>
            <a:ext cx="6094476"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IMPLEMENTATION</a:t>
            </a:r>
          </a:p>
        </p:txBody>
      </p:sp>
      <p:pic>
        <p:nvPicPr>
          <p:cNvPr id="3" name="Picture 2">
            <a:extLst>
              <a:ext uri="{FF2B5EF4-FFF2-40B4-BE49-F238E27FC236}">
                <a16:creationId xmlns:a16="http://schemas.microsoft.com/office/drawing/2014/main" id="{67D46BFD-0C21-4B7A-0316-2153B942375A}"/>
              </a:ext>
            </a:extLst>
          </p:cNvPr>
          <p:cNvPicPr>
            <a:picLocks noChangeAspect="1"/>
          </p:cNvPicPr>
          <p:nvPr/>
        </p:nvPicPr>
        <p:blipFill>
          <a:blip r:embed="rId2"/>
          <a:stretch>
            <a:fillRect/>
          </a:stretch>
        </p:blipFill>
        <p:spPr>
          <a:xfrm>
            <a:off x="384049" y="1395252"/>
            <a:ext cx="4133087" cy="5273858"/>
          </a:xfrm>
          <a:prstGeom prst="rect">
            <a:avLst/>
          </a:prstGeom>
        </p:spPr>
      </p:pic>
      <p:sp>
        <p:nvSpPr>
          <p:cNvPr id="5" name="TextBox 4">
            <a:extLst>
              <a:ext uri="{FF2B5EF4-FFF2-40B4-BE49-F238E27FC236}">
                <a16:creationId xmlns:a16="http://schemas.microsoft.com/office/drawing/2014/main" id="{7AD01586-DA11-3AA3-B7D5-0D8F7567B075}"/>
              </a:ext>
            </a:extLst>
          </p:cNvPr>
          <p:cNvSpPr txBox="1"/>
          <p:nvPr/>
        </p:nvSpPr>
        <p:spPr>
          <a:xfrm>
            <a:off x="484632" y="995142"/>
            <a:ext cx="3209544" cy="400110"/>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FLASK CODE:</a:t>
            </a:r>
          </a:p>
        </p:txBody>
      </p:sp>
      <p:pic>
        <p:nvPicPr>
          <p:cNvPr id="9" name="Picture 8">
            <a:extLst>
              <a:ext uri="{FF2B5EF4-FFF2-40B4-BE49-F238E27FC236}">
                <a16:creationId xmlns:a16="http://schemas.microsoft.com/office/drawing/2014/main" id="{1B28B054-FD33-3DE2-0B80-BF31FAE4D735}"/>
              </a:ext>
            </a:extLst>
          </p:cNvPr>
          <p:cNvPicPr>
            <a:picLocks noChangeAspect="1"/>
          </p:cNvPicPr>
          <p:nvPr/>
        </p:nvPicPr>
        <p:blipFill>
          <a:blip r:embed="rId3"/>
          <a:stretch>
            <a:fillRect/>
          </a:stretch>
        </p:blipFill>
        <p:spPr>
          <a:xfrm>
            <a:off x="4215383" y="1395252"/>
            <a:ext cx="4133087" cy="5273858"/>
          </a:xfrm>
          <a:prstGeom prst="rect">
            <a:avLst/>
          </a:prstGeom>
        </p:spPr>
      </p:pic>
      <p:pic>
        <p:nvPicPr>
          <p:cNvPr id="11" name="Picture 10">
            <a:extLst>
              <a:ext uri="{FF2B5EF4-FFF2-40B4-BE49-F238E27FC236}">
                <a16:creationId xmlns:a16="http://schemas.microsoft.com/office/drawing/2014/main" id="{A97AB9EB-6F61-12CD-9AD8-4FCD917E6735}"/>
              </a:ext>
            </a:extLst>
          </p:cNvPr>
          <p:cNvPicPr>
            <a:picLocks noChangeAspect="1"/>
          </p:cNvPicPr>
          <p:nvPr/>
        </p:nvPicPr>
        <p:blipFill>
          <a:blip r:embed="rId4"/>
          <a:stretch>
            <a:fillRect/>
          </a:stretch>
        </p:blipFill>
        <p:spPr>
          <a:xfrm>
            <a:off x="8348470" y="1395252"/>
            <a:ext cx="3630169" cy="5273858"/>
          </a:xfrm>
          <a:prstGeom prst="rect">
            <a:avLst/>
          </a:prstGeom>
        </p:spPr>
      </p:pic>
    </p:spTree>
    <p:extLst>
      <p:ext uri="{BB962C8B-B14F-4D97-AF65-F5344CB8AC3E}">
        <p14:creationId xmlns:p14="http://schemas.microsoft.com/office/powerpoint/2010/main" val="2546787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9392A5-E7E3-F1DE-D866-823A134B480C}"/>
              </a:ext>
            </a:extLst>
          </p:cNvPr>
          <p:cNvSpPr txBox="1"/>
          <p:nvPr/>
        </p:nvSpPr>
        <p:spPr>
          <a:xfrm>
            <a:off x="2434590" y="233737"/>
            <a:ext cx="6094476"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IMPLEMENTATION</a:t>
            </a:r>
          </a:p>
        </p:txBody>
      </p:sp>
      <p:sp>
        <p:nvSpPr>
          <p:cNvPr id="5" name="TextBox 4">
            <a:extLst>
              <a:ext uri="{FF2B5EF4-FFF2-40B4-BE49-F238E27FC236}">
                <a16:creationId xmlns:a16="http://schemas.microsoft.com/office/drawing/2014/main" id="{7AD01586-DA11-3AA3-B7D5-0D8F7567B075}"/>
              </a:ext>
            </a:extLst>
          </p:cNvPr>
          <p:cNvSpPr txBox="1"/>
          <p:nvPr/>
        </p:nvSpPr>
        <p:spPr>
          <a:xfrm>
            <a:off x="484632" y="995142"/>
            <a:ext cx="3209544" cy="400110"/>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INDEX.HTML:</a:t>
            </a:r>
          </a:p>
        </p:txBody>
      </p:sp>
      <p:pic>
        <p:nvPicPr>
          <p:cNvPr id="6" name="Picture 5">
            <a:extLst>
              <a:ext uri="{FF2B5EF4-FFF2-40B4-BE49-F238E27FC236}">
                <a16:creationId xmlns:a16="http://schemas.microsoft.com/office/drawing/2014/main" id="{CE033EC7-153C-AD4B-BF28-8B75F1729DCD}"/>
              </a:ext>
            </a:extLst>
          </p:cNvPr>
          <p:cNvPicPr>
            <a:picLocks noChangeAspect="1"/>
          </p:cNvPicPr>
          <p:nvPr/>
        </p:nvPicPr>
        <p:blipFill>
          <a:blip r:embed="rId2"/>
          <a:stretch>
            <a:fillRect/>
          </a:stretch>
        </p:blipFill>
        <p:spPr>
          <a:xfrm>
            <a:off x="393192" y="1395252"/>
            <a:ext cx="3867912" cy="5206015"/>
          </a:xfrm>
          <a:prstGeom prst="rect">
            <a:avLst/>
          </a:prstGeom>
        </p:spPr>
      </p:pic>
      <p:pic>
        <p:nvPicPr>
          <p:cNvPr id="8" name="Picture 7">
            <a:extLst>
              <a:ext uri="{FF2B5EF4-FFF2-40B4-BE49-F238E27FC236}">
                <a16:creationId xmlns:a16="http://schemas.microsoft.com/office/drawing/2014/main" id="{AD20361A-230F-5220-450E-60D9A1D183AB}"/>
              </a:ext>
            </a:extLst>
          </p:cNvPr>
          <p:cNvPicPr>
            <a:picLocks noChangeAspect="1"/>
          </p:cNvPicPr>
          <p:nvPr/>
        </p:nvPicPr>
        <p:blipFill>
          <a:blip r:embed="rId3"/>
          <a:stretch>
            <a:fillRect/>
          </a:stretch>
        </p:blipFill>
        <p:spPr>
          <a:xfrm>
            <a:off x="4151376" y="1418247"/>
            <a:ext cx="4589917" cy="5206016"/>
          </a:xfrm>
          <a:prstGeom prst="rect">
            <a:avLst/>
          </a:prstGeom>
        </p:spPr>
      </p:pic>
      <p:pic>
        <p:nvPicPr>
          <p:cNvPr id="12" name="Picture 11">
            <a:extLst>
              <a:ext uri="{FF2B5EF4-FFF2-40B4-BE49-F238E27FC236}">
                <a16:creationId xmlns:a16="http://schemas.microsoft.com/office/drawing/2014/main" id="{C251287A-6623-2329-7A06-38A7D01AC087}"/>
              </a:ext>
            </a:extLst>
          </p:cNvPr>
          <p:cNvPicPr>
            <a:picLocks noChangeAspect="1"/>
          </p:cNvPicPr>
          <p:nvPr/>
        </p:nvPicPr>
        <p:blipFill>
          <a:blip r:embed="rId4"/>
          <a:stretch>
            <a:fillRect/>
          </a:stretch>
        </p:blipFill>
        <p:spPr>
          <a:xfrm>
            <a:off x="7671816" y="1418245"/>
            <a:ext cx="4035552" cy="5206017"/>
          </a:xfrm>
          <a:prstGeom prst="rect">
            <a:avLst/>
          </a:prstGeom>
        </p:spPr>
      </p:pic>
    </p:spTree>
    <p:extLst>
      <p:ext uri="{BB962C8B-B14F-4D97-AF65-F5344CB8AC3E}">
        <p14:creationId xmlns:p14="http://schemas.microsoft.com/office/powerpoint/2010/main" val="3804157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9392A5-E7E3-F1DE-D866-823A134B480C}"/>
              </a:ext>
            </a:extLst>
          </p:cNvPr>
          <p:cNvSpPr txBox="1"/>
          <p:nvPr/>
        </p:nvSpPr>
        <p:spPr>
          <a:xfrm>
            <a:off x="2434590" y="233737"/>
            <a:ext cx="6094476"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IMPLEMENTATION</a:t>
            </a:r>
          </a:p>
        </p:txBody>
      </p:sp>
      <p:sp>
        <p:nvSpPr>
          <p:cNvPr id="5" name="TextBox 4">
            <a:extLst>
              <a:ext uri="{FF2B5EF4-FFF2-40B4-BE49-F238E27FC236}">
                <a16:creationId xmlns:a16="http://schemas.microsoft.com/office/drawing/2014/main" id="{7AD01586-DA11-3AA3-B7D5-0D8F7567B075}"/>
              </a:ext>
            </a:extLst>
          </p:cNvPr>
          <p:cNvSpPr txBox="1"/>
          <p:nvPr/>
        </p:nvSpPr>
        <p:spPr>
          <a:xfrm>
            <a:off x="484632" y="995142"/>
            <a:ext cx="3209544" cy="400110"/>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RESULTS.HTML:</a:t>
            </a:r>
          </a:p>
        </p:txBody>
      </p:sp>
      <p:pic>
        <p:nvPicPr>
          <p:cNvPr id="6" name="Picture 5">
            <a:extLst>
              <a:ext uri="{FF2B5EF4-FFF2-40B4-BE49-F238E27FC236}">
                <a16:creationId xmlns:a16="http://schemas.microsoft.com/office/drawing/2014/main" id="{D0AD1B4C-CFA0-5B23-6205-26AB3A07A386}"/>
              </a:ext>
            </a:extLst>
          </p:cNvPr>
          <p:cNvPicPr>
            <a:picLocks noChangeAspect="1"/>
          </p:cNvPicPr>
          <p:nvPr/>
        </p:nvPicPr>
        <p:blipFill>
          <a:blip r:embed="rId2"/>
          <a:stretch>
            <a:fillRect/>
          </a:stretch>
        </p:blipFill>
        <p:spPr>
          <a:xfrm>
            <a:off x="137160" y="1571882"/>
            <a:ext cx="6656832" cy="5286118"/>
          </a:xfrm>
          <a:prstGeom prst="rect">
            <a:avLst/>
          </a:prstGeom>
        </p:spPr>
      </p:pic>
      <p:pic>
        <p:nvPicPr>
          <p:cNvPr id="8" name="Picture 7">
            <a:extLst>
              <a:ext uri="{FF2B5EF4-FFF2-40B4-BE49-F238E27FC236}">
                <a16:creationId xmlns:a16="http://schemas.microsoft.com/office/drawing/2014/main" id="{D8F29748-4C67-3EA5-6604-102CF7CB8914}"/>
              </a:ext>
            </a:extLst>
          </p:cNvPr>
          <p:cNvPicPr>
            <a:picLocks noChangeAspect="1"/>
          </p:cNvPicPr>
          <p:nvPr/>
        </p:nvPicPr>
        <p:blipFill>
          <a:blip r:embed="rId3"/>
          <a:stretch>
            <a:fillRect/>
          </a:stretch>
        </p:blipFill>
        <p:spPr>
          <a:xfrm>
            <a:off x="6858000" y="1571882"/>
            <a:ext cx="4882350" cy="5203822"/>
          </a:xfrm>
          <a:prstGeom prst="rect">
            <a:avLst/>
          </a:prstGeom>
        </p:spPr>
      </p:pic>
    </p:spTree>
    <p:extLst>
      <p:ext uri="{BB962C8B-B14F-4D97-AF65-F5344CB8AC3E}">
        <p14:creationId xmlns:p14="http://schemas.microsoft.com/office/powerpoint/2010/main" val="2416080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2"/>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EA60C5D6-9E18-5447-1A33-782363770E88}"/>
              </a:ext>
            </a:extLst>
          </p:cNvPr>
          <p:cNvSpPr txBox="1"/>
          <p:nvPr/>
        </p:nvSpPr>
        <p:spPr>
          <a:xfrm>
            <a:off x="3730751" y="343344"/>
            <a:ext cx="3931921"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1FB738D0-E84B-E219-7D1C-5DA06EAFE242}"/>
              </a:ext>
            </a:extLst>
          </p:cNvPr>
          <p:cNvPicPr>
            <a:picLocks noChangeAspect="1"/>
          </p:cNvPicPr>
          <p:nvPr/>
        </p:nvPicPr>
        <p:blipFill>
          <a:blip r:embed="rId3"/>
          <a:stretch>
            <a:fillRect/>
          </a:stretch>
        </p:blipFill>
        <p:spPr>
          <a:xfrm>
            <a:off x="475488" y="1344168"/>
            <a:ext cx="11036808" cy="4370832"/>
          </a:xfrm>
          <a:prstGeom prst="rect">
            <a:avLst/>
          </a:prstGeom>
        </p:spPr>
      </p:pic>
    </p:spTree>
    <p:extLst>
      <p:ext uri="{BB962C8B-B14F-4D97-AF65-F5344CB8AC3E}">
        <p14:creationId xmlns:p14="http://schemas.microsoft.com/office/powerpoint/2010/main" val="2492986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2"/>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EA60C5D6-9E18-5447-1A33-782363770E88}"/>
              </a:ext>
            </a:extLst>
          </p:cNvPr>
          <p:cNvSpPr txBox="1"/>
          <p:nvPr/>
        </p:nvSpPr>
        <p:spPr>
          <a:xfrm>
            <a:off x="3730751" y="343344"/>
            <a:ext cx="3931921"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OUTPUT</a:t>
            </a:r>
          </a:p>
        </p:txBody>
      </p:sp>
      <p:pic>
        <p:nvPicPr>
          <p:cNvPr id="6" name="Picture 5">
            <a:extLst>
              <a:ext uri="{FF2B5EF4-FFF2-40B4-BE49-F238E27FC236}">
                <a16:creationId xmlns:a16="http://schemas.microsoft.com/office/drawing/2014/main" id="{F6AD289F-5F6F-E0FE-3A54-997D7288A947}"/>
              </a:ext>
            </a:extLst>
          </p:cNvPr>
          <p:cNvPicPr>
            <a:picLocks noChangeAspect="1"/>
          </p:cNvPicPr>
          <p:nvPr/>
        </p:nvPicPr>
        <p:blipFill>
          <a:blip r:embed="rId3"/>
          <a:stretch>
            <a:fillRect/>
          </a:stretch>
        </p:blipFill>
        <p:spPr>
          <a:xfrm>
            <a:off x="260087" y="1150961"/>
            <a:ext cx="6213866" cy="5201376"/>
          </a:xfrm>
          <a:prstGeom prst="rect">
            <a:avLst/>
          </a:prstGeom>
        </p:spPr>
      </p:pic>
      <p:pic>
        <p:nvPicPr>
          <p:cNvPr id="9" name="Picture 8">
            <a:extLst>
              <a:ext uri="{FF2B5EF4-FFF2-40B4-BE49-F238E27FC236}">
                <a16:creationId xmlns:a16="http://schemas.microsoft.com/office/drawing/2014/main" id="{14A969E7-970F-3394-96D8-A4DBFC21163F}"/>
              </a:ext>
            </a:extLst>
          </p:cNvPr>
          <p:cNvPicPr>
            <a:picLocks noChangeAspect="1"/>
          </p:cNvPicPr>
          <p:nvPr/>
        </p:nvPicPr>
        <p:blipFill>
          <a:blip r:embed="rId4"/>
          <a:stretch>
            <a:fillRect/>
          </a:stretch>
        </p:blipFill>
        <p:spPr>
          <a:xfrm>
            <a:off x="6382512" y="1316736"/>
            <a:ext cx="5230368" cy="4599432"/>
          </a:xfrm>
          <a:prstGeom prst="rect">
            <a:avLst/>
          </a:prstGeom>
        </p:spPr>
      </p:pic>
    </p:spTree>
    <p:extLst>
      <p:ext uri="{BB962C8B-B14F-4D97-AF65-F5344CB8AC3E}">
        <p14:creationId xmlns:p14="http://schemas.microsoft.com/office/powerpoint/2010/main" val="167082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47047A-9188-B4CD-5233-695BDC2D9359}"/>
              </a:ext>
            </a:extLst>
          </p:cNvPr>
          <p:cNvPicPr>
            <a:picLocks noChangeAspect="1"/>
          </p:cNvPicPr>
          <p:nvPr/>
        </p:nvPicPr>
        <p:blipFill>
          <a:blip r:embed="rId2"/>
          <a:stretch>
            <a:fillRect/>
          </a:stretch>
        </p:blipFill>
        <p:spPr>
          <a:xfrm>
            <a:off x="2316152" y="1657958"/>
            <a:ext cx="7925128" cy="3892450"/>
          </a:xfrm>
          <a:prstGeom prst="rect">
            <a:avLst/>
          </a:prstGeom>
        </p:spPr>
      </p:pic>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3"/>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55F9FEEC-E9CF-1874-C6EF-9B6A5169B08C}"/>
              </a:ext>
            </a:extLst>
          </p:cNvPr>
          <p:cNvSpPr txBox="1"/>
          <p:nvPr/>
        </p:nvSpPr>
        <p:spPr>
          <a:xfrm>
            <a:off x="2957322" y="876877"/>
            <a:ext cx="7110222" cy="584775"/>
          </a:xfrm>
          <a:prstGeom prst="rect">
            <a:avLst/>
          </a:prstGeom>
          <a:noFill/>
        </p:spPr>
        <p:txBody>
          <a:bodyPr wrap="square">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OBJECTIVE OF THE PROJECT</a:t>
            </a:r>
            <a:endParaRPr lang="en-IN" sz="3200" b="1" dirty="0"/>
          </a:p>
        </p:txBody>
      </p:sp>
      <p:sp>
        <p:nvSpPr>
          <p:cNvPr id="5" name="TextBox 4">
            <a:extLst>
              <a:ext uri="{FF2B5EF4-FFF2-40B4-BE49-F238E27FC236}">
                <a16:creationId xmlns:a16="http://schemas.microsoft.com/office/drawing/2014/main" id="{D663D05B-192B-36B9-C32B-2163733A3554}"/>
              </a:ext>
            </a:extLst>
          </p:cNvPr>
          <p:cNvSpPr txBox="1"/>
          <p:nvPr/>
        </p:nvSpPr>
        <p:spPr>
          <a:xfrm>
            <a:off x="914400" y="1657958"/>
            <a:ext cx="10003536" cy="4493538"/>
          </a:xfrm>
          <a:prstGeom prst="rect">
            <a:avLst/>
          </a:prstGeom>
          <a:noFill/>
        </p:spPr>
        <p:txBody>
          <a:bodyPr wrap="square">
            <a:spAutoFit/>
          </a:bodyPr>
          <a:lstStyle/>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285750" indent="-285750" rtl="0">
              <a:lnSpc>
                <a:spcPct val="250000"/>
              </a:lnSpc>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Develop an advanced search engine algorithm that efficiently retrieves subtitles based on user queries, with a specific emphasis on subtitle content.</a:t>
            </a:r>
          </a:p>
          <a:p>
            <a:pPr marL="285750" indent="-285750" rtl="0">
              <a:lnSpc>
                <a:spcPct val="250000"/>
              </a:lnSpc>
              <a:spcBef>
                <a:spcPts val="0"/>
              </a:spcBef>
              <a:spcAft>
                <a:spcPts val="0"/>
              </a:spcAf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primary goal is to leverage natural language processing and machine learning techniques to enhance the relevance and accuracy of search results.</a:t>
            </a:r>
            <a:endParaRPr lang="en-US" sz="2000" b="0" dirty="0">
              <a:effectLst/>
              <a:latin typeface="Times New Roman" panose="02020603050405020304" pitchFamily="18" charset="0"/>
              <a:cs typeface="Times New Roman" panose="02020603050405020304" pitchFamily="18" charset="0"/>
            </a:endParaRPr>
          </a:p>
          <a:p>
            <a:pPr>
              <a:lnSpc>
                <a:spcPct val="250000"/>
              </a:lnSpc>
            </a:pP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5769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B48C3D-D721-CD5F-AAFE-D4E9ADCD2B53}"/>
              </a:ext>
            </a:extLst>
          </p:cNvPr>
          <p:cNvPicPr>
            <a:picLocks noChangeAspect="1"/>
          </p:cNvPicPr>
          <p:nvPr/>
        </p:nvPicPr>
        <p:blipFill>
          <a:blip r:embed="rId2"/>
          <a:stretch>
            <a:fillRect/>
          </a:stretch>
        </p:blipFill>
        <p:spPr>
          <a:xfrm>
            <a:off x="8829916" y="6114263"/>
            <a:ext cx="3218967" cy="573074"/>
          </a:xfrm>
          <a:prstGeom prst="rect">
            <a:avLst/>
          </a:prstGeom>
        </p:spPr>
      </p:pic>
      <p:pic>
        <p:nvPicPr>
          <p:cNvPr id="5" name="Picture 4">
            <a:extLst>
              <a:ext uri="{FF2B5EF4-FFF2-40B4-BE49-F238E27FC236}">
                <a16:creationId xmlns:a16="http://schemas.microsoft.com/office/drawing/2014/main" id="{2F8F0806-2BC8-F793-33F7-CB3EF717B58E}"/>
              </a:ext>
            </a:extLst>
          </p:cNvPr>
          <p:cNvPicPr>
            <a:picLocks noChangeAspect="1"/>
          </p:cNvPicPr>
          <p:nvPr/>
        </p:nvPicPr>
        <p:blipFill>
          <a:blip r:embed="rId3"/>
          <a:stretch>
            <a:fillRect/>
          </a:stretch>
        </p:blipFill>
        <p:spPr>
          <a:xfrm>
            <a:off x="5120640" y="1170432"/>
            <a:ext cx="6288257" cy="4279392"/>
          </a:xfrm>
          <a:prstGeom prst="rect">
            <a:avLst/>
          </a:prstGeom>
        </p:spPr>
      </p:pic>
      <p:sp>
        <p:nvSpPr>
          <p:cNvPr id="6" name="TextBox 5">
            <a:extLst>
              <a:ext uri="{FF2B5EF4-FFF2-40B4-BE49-F238E27FC236}">
                <a16:creationId xmlns:a16="http://schemas.microsoft.com/office/drawing/2014/main" id="{EB90CD0B-9D00-767F-554D-1532A9E52BA6}"/>
              </a:ext>
            </a:extLst>
          </p:cNvPr>
          <p:cNvSpPr txBox="1"/>
          <p:nvPr/>
        </p:nvSpPr>
        <p:spPr>
          <a:xfrm>
            <a:off x="1106424" y="2295144"/>
            <a:ext cx="3749040" cy="1046440"/>
          </a:xfrm>
          <a:prstGeom prst="rect">
            <a:avLst/>
          </a:prstGeom>
          <a:noFill/>
        </p:spPr>
        <p:txBody>
          <a:bodyPr wrap="square" rtlCol="0">
            <a:spAutoFit/>
          </a:bodyPr>
          <a:lstStyle/>
          <a:p>
            <a:endParaRPr lang="en-IN" dirty="0"/>
          </a:p>
          <a:p>
            <a:r>
              <a:rPr lang="en-IN" sz="4400" u="sng" dirty="0">
                <a:solidFill>
                  <a:srgbClr val="C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89531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47047A-9188-B4CD-5233-695BDC2D9359}"/>
              </a:ext>
            </a:extLst>
          </p:cNvPr>
          <p:cNvPicPr>
            <a:picLocks noChangeAspect="1"/>
          </p:cNvPicPr>
          <p:nvPr/>
        </p:nvPicPr>
        <p:blipFill>
          <a:blip r:embed="rId2"/>
          <a:stretch>
            <a:fillRect/>
          </a:stretch>
        </p:blipFill>
        <p:spPr>
          <a:xfrm>
            <a:off x="2316152" y="1657958"/>
            <a:ext cx="7925128" cy="3892450"/>
          </a:xfrm>
          <a:prstGeom prst="rect">
            <a:avLst/>
          </a:prstGeom>
        </p:spPr>
      </p:pic>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3"/>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3946F370-FAC5-2200-1EBF-F4FCD729076A}"/>
              </a:ext>
            </a:extLst>
          </p:cNvPr>
          <p:cNvSpPr txBox="1"/>
          <p:nvPr/>
        </p:nvSpPr>
        <p:spPr>
          <a:xfrm>
            <a:off x="1950720" y="707600"/>
            <a:ext cx="7321296" cy="584775"/>
          </a:xfrm>
          <a:prstGeom prst="rect">
            <a:avLst/>
          </a:prstGeom>
          <a:noFill/>
        </p:spPr>
        <p:txBody>
          <a:bodyPr wrap="square">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TYPES OF SEARCH ENGINE</a:t>
            </a:r>
          </a:p>
        </p:txBody>
      </p:sp>
      <p:sp>
        <p:nvSpPr>
          <p:cNvPr id="5" name="TextBox 4">
            <a:extLst>
              <a:ext uri="{FF2B5EF4-FFF2-40B4-BE49-F238E27FC236}">
                <a16:creationId xmlns:a16="http://schemas.microsoft.com/office/drawing/2014/main" id="{6C1ABA41-470E-E8BF-E266-1CF32BFC6FAA}"/>
              </a:ext>
            </a:extLst>
          </p:cNvPr>
          <p:cNvSpPr txBox="1"/>
          <p:nvPr/>
        </p:nvSpPr>
        <p:spPr>
          <a:xfrm>
            <a:off x="886968" y="1808096"/>
            <a:ext cx="10771632" cy="4001095"/>
          </a:xfrm>
          <a:prstGeom prst="rect">
            <a:avLst/>
          </a:prstGeom>
          <a:noFill/>
        </p:spPr>
        <p:txBody>
          <a:bodyPr wrap="square">
            <a:spAutoFit/>
          </a:bodyPr>
          <a:lstStyle/>
          <a:p>
            <a:pPr marL="285750" indent="-285750" rtl="0" fontAlgn="base">
              <a:lnSpc>
                <a:spcPct val="250000"/>
              </a:lnSpc>
              <a:spcBef>
                <a:spcPts val="0"/>
              </a:spcBef>
              <a:spcAft>
                <a:spcPts val="0"/>
              </a:spcAf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Keyword Based Search Engine: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These search engines rely heavily on exact keyword matches between the user query and the indexed documents.</a:t>
            </a:r>
          </a:p>
          <a:p>
            <a:pPr marL="285750" indent="-285750">
              <a:lnSpc>
                <a:spcPct val="250000"/>
              </a:lnSpc>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Semantic Search Engines: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Semantic search engines go beyond simple keyword matching to understand the meaning and context of user queries and documents.</a:t>
            </a: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7847648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47047A-9188-B4CD-5233-695BDC2D9359}"/>
              </a:ext>
            </a:extLst>
          </p:cNvPr>
          <p:cNvPicPr>
            <a:picLocks noChangeAspect="1"/>
          </p:cNvPicPr>
          <p:nvPr/>
        </p:nvPicPr>
        <p:blipFill>
          <a:blip r:embed="rId2"/>
          <a:stretch>
            <a:fillRect/>
          </a:stretch>
        </p:blipFill>
        <p:spPr>
          <a:xfrm>
            <a:off x="2316152" y="1657958"/>
            <a:ext cx="7925128" cy="3892450"/>
          </a:xfrm>
          <a:prstGeom prst="rect">
            <a:avLst/>
          </a:prstGeom>
        </p:spPr>
      </p:pic>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3"/>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BDDE4BE5-20D3-473B-B1F8-0A51CE875ECB}"/>
              </a:ext>
            </a:extLst>
          </p:cNvPr>
          <p:cNvSpPr txBox="1"/>
          <p:nvPr/>
        </p:nvSpPr>
        <p:spPr>
          <a:xfrm>
            <a:off x="2708008" y="846099"/>
            <a:ext cx="6094476" cy="584775"/>
          </a:xfrm>
          <a:prstGeom prst="rect">
            <a:avLst/>
          </a:prstGeom>
          <a:noFill/>
        </p:spPr>
        <p:txBody>
          <a:bodyPr wrap="square">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PROCESS INVOLVED</a:t>
            </a:r>
          </a:p>
        </p:txBody>
      </p:sp>
      <p:sp>
        <p:nvSpPr>
          <p:cNvPr id="4" name="TextBox 3">
            <a:extLst>
              <a:ext uri="{FF2B5EF4-FFF2-40B4-BE49-F238E27FC236}">
                <a16:creationId xmlns:a16="http://schemas.microsoft.com/office/drawing/2014/main" id="{AD49EDA6-5047-F353-2890-658E0E717EE1}"/>
              </a:ext>
            </a:extLst>
          </p:cNvPr>
          <p:cNvSpPr txBox="1"/>
          <p:nvPr/>
        </p:nvSpPr>
        <p:spPr>
          <a:xfrm>
            <a:off x="1069848" y="1865376"/>
            <a:ext cx="9930384" cy="3966407"/>
          </a:xfrm>
          <a:prstGeom prst="rect">
            <a:avLst/>
          </a:prstGeom>
          <a:noFill/>
        </p:spPr>
        <p:txBody>
          <a:bodyPr wrap="square" rtlCol="0">
            <a:spAutoFit/>
          </a:bodyPr>
          <a:lstStyle/>
          <a:p>
            <a:pPr marL="285750" indent="-285750">
              <a:buFont typeface="Wingdings" panose="05000000000000000000" pitchFamily="2" charset="2"/>
              <a:buChar char="q"/>
            </a:pPr>
            <a:r>
              <a:rPr lang="en-IN" sz="1800" b="1" i="0" u="none" strike="noStrike" dirty="0">
                <a:solidFill>
                  <a:srgbClr val="000000"/>
                </a:solidFill>
                <a:effectLst/>
                <a:latin typeface="Arial" panose="020B0604020202020204" pitchFamily="34" charset="0"/>
              </a:rPr>
              <a:t>Part 1: Ingesting Documents</a:t>
            </a:r>
          </a:p>
          <a:p>
            <a:pPr marL="285750" indent="-285750">
              <a:lnSpc>
                <a:spcPct val="150000"/>
              </a:lnSpc>
              <a:buFont typeface="Wingdings" panose="05000000000000000000" pitchFamily="2" charset="2"/>
              <a:buChar char="v"/>
            </a:pPr>
            <a:r>
              <a:rPr lang="en-IN" b="1" dirty="0">
                <a:solidFill>
                  <a:srgbClr val="000000"/>
                </a:solidFill>
                <a:latin typeface="Arial" panose="020B0604020202020204" pitchFamily="34" charset="0"/>
              </a:rPr>
              <a:t> </a:t>
            </a:r>
            <a:r>
              <a:rPr lang="en-IN" sz="2000" dirty="0">
                <a:solidFill>
                  <a:srgbClr val="000000"/>
                </a:solidFill>
                <a:latin typeface="Times New Roman" panose="02020603050405020304" pitchFamily="18" charset="0"/>
                <a:cs typeface="Times New Roman" panose="02020603050405020304" pitchFamily="18" charset="0"/>
              </a:rPr>
              <a:t>Data Decoding</a:t>
            </a:r>
          </a:p>
          <a:p>
            <a:pPr marL="285750" indent="-285750">
              <a:lnSpc>
                <a:spcPct val="150000"/>
              </a:lnSpc>
              <a:buFont typeface="Wingdings" panose="05000000000000000000" pitchFamily="2" charset="2"/>
              <a:buChar char="v"/>
            </a:pPr>
            <a:r>
              <a:rPr lang="en-IN" sz="2000" dirty="0">
                <a:solidFill>
                  <a:srgbClr val="000000"/>
                </a:solidFill>
                <a:latin typeface="Times New Roman" panose="02020603050405020304" pitchFamily="18" charset="0"/>
                <a:cs typeface="Times New Roman" panose="02020603050405020304" pitchFamily="18" charset="0"/>
              </a:rPr>
              <a:t> Data Sampling</a:t>
            </a:r>
          </a:p>
          <a:p>
            <a:pPr marL="285750" indent="-285750">
              <a:lnSpc>
                <a:spcPct val="150000"/>
              </a:lnSpc>
              <a:buFont typeface="Wingdings" panose="05000000000000000000" pitchFamily="2" charset="2"/>
              <a:buChar char="v"/>
            </a:pPr>
            <a:r>
              <a:rPr lang="en-IN" sz="2000" dirty="0">
                <a:solidFill>
                  <a:srgbClr val="000000"/>
                </a:solidFill>
                <a:latin typeface="Times New Roman" panose="02020603050405020304" pitchFamily="18" charset="0"/>
                <a:cs typeface="Times New Roman" panose="02020603050405020304" pitchFamily="18" charset="0"/>
              </a:rPr>
              <a:t> Data Preprocessing</a:t>
            </a:r>
          </a:p>
          <a:p>
            <a:pPr marL="285750" indent="-285750">
              <a:lnSpc>
                <a:spcPct val="150000"/>
              </a:lnSpc>
              <a:buFont typeface="Wingdings" panose="05000000000000000000" pitchFamily="2" charset="2"/>
              <a:buChar char="v"/>
            </a:pPr>
            <a:r>
              <a:rPr lang="en-IN" sz="2000" dirty="0">
                <a:solidFill>
                  <a:srgbClr val="000000"/>
                </a:solidFill>
                <a:latin typeface="Times New Roman" panose="02020603050405020304" pitchFamily="18" charset="0"/>
                <a:cs typeface="Times New Roman" panose="02020603050405020304" pitchFamily="18" charset="0"/>
              </a:rPr>
              <a:t>Document </a:t>
            </a:r>
            <a:r>
              <a:rPr lang="en-IN" sz="2000" dirty="0" err="1">
                <a:solidFill>
                  <a:srgbClr val="000000"/>
                </a:solidFill>
                <a:latin typeface="Times New Roman" panose="02020603050405020304" pitchFamily="18" charset="0"/>
                <a:cs typeface="Times New Roman" panose="02020603050405020304" pitchFamily="18" charset="0"/>
              </a:rPr>
              <a:t>Chunker</a:t>
            </a:r>
            <a:endParaRPr lang="en-IN" sz="20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IN" sz="2000" dirty="0">
                <a:solidFill>
                  <a:srgbClr val="000000"/>
                </a:solidFill>
                <a:latin typeface="Times New Roman" panose="02020603050405020304" pitchFamily="18" charset="0"/>
                <a:cs typeface="Times New Roman" panose="02020603050405020304" pitchFamily="18" charset="0"/>
              </a:rPr>
              <a:t>Text Vectorization</a:t>
            </a:r>
          </a:p>
          <a:p>
            <a:pPr marL="285750" indent="-285750">
              <a:lnSpc>
                <a:spcPct val="150000"/>
              </a:lnSpc>
              <a:buFont typeface="Wingdings" panose="05000000000000000000" pitchFamily="2" charset="2"/>
              <a:buChar char="v"/>
            </a:pPr>
            <a:r>
              <a:rPr lang="en-IN" sz="2000" dirty="0">
                <a:solidFill>
                  <a:srgbClr val="000000"/>
                </a:solidFill>
                <a:latin typeface="Times New Roman" panose="02020603050405020304" pitchFamily="18" charset="0"/>
                <a:cs typeface="Times New Roman" panose="02020603050405020304" pitchFamily="18" charset="0"/>
              </a:rPr>
              <a:t>Storing Embeddings</a:t>
            </a:r>
          </a:p>
          <a:p>
            <a:pPr>
              <a:lnSpc>
                <a:spcPct val="150000"/>
              </a:lnSpc>
            </a:pPr>
            <a:endParaRPr lang="en-IN" sz="20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1800" b="1" i="0" u="none" strike="noStrike" dirty="0">
                <a:solidFill>
                  <a:srgbClr val="000000"/>
                </a:solidFill>
                <a:effectLst/>
                <a:latin typeface="Arial" panose="020B0604020202020204" pitchFamily="34" charset="0"/>
              </a:rPr>
              <a:t>Part 2: Retrieving Documents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79255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2"/>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443BB867-3043-7561-E2B7-7FCB3CA262E5}"/>
              </a:ext>
            </a:extLst>
          </p:cNvPr>
          <p:cNvSpPr txBox="1"/>
          <p:nvPr/>
        </p:nvSpPr>
        <p:spPr>
          <a:xfrm>
            <a:off x="2708008" y="791870"/>
            <a:ext cx="6719456" cy="1077218"/>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Part 1: INGESTING DOCUMENTS</a:t>
            </a:r>
          </a:p>
          <a:p>
            <a:pPr algn="ct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0E0BFDA-32F2-E55E-28B8-894B88876FBC}"/>
              </a:ext>
            </a:extLst>
          </p:cNvPr>
          <p:cNvSpPr txBox="1"/>
          <p:nvPr/>
        </p:nvSpPr>
        <p:spPr>
          <a:xfrm>
            <a:off x="1565910" y="1755211"/>
            <a:ext cx="6078474" cy="128907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1800" b="1" dirty="0">
                <a:solidFill>
                  <a:srgbClr val="000000"/>
                </a:solidFill>
                <a:latin typeface="Times New Roman" panose="02020603050405020304" pitchFamily="18" charset="0"/>
                <a:cs typeface="Times New Roman" panose="02020603050405020304" pitchFamily="18" charset="0"/>
              </a:rPr>
              <a:t>Data Decoding :</a:t>
            </a:r>
          </a:p>
          <a:p>
            <a:pPr marL="285750" indent="-285750">
              <a:lnSpc>
                <a:spcPct val="150000"/>
              </a:lnSpc>
              <a:buFont typeface="Wingdings" panose="05000000000000000000" pitchFamily="2" charset="2"/>
              <a:buChar char="Ø"/>
            </a:pPr>
            <a:r>
              <a:rPr lang="en-IN" dirty="0">
                <a:solidFill>
                  <a:srgbClr val="000000"/>
                </a:solidFill>
                <a:latin typeface="Times New Roman" panose="02020603050405020304" pitchFamily="18" charset="0"/>
                <a:cs typeface="Times New Roman" panose="02020603050405020304" pitchFamily="18" charset="0"/>
              </a:rPr>
              <a:t>The  subtitle content are encoded and  they are decoded in Latin-1 and stored in data frame.</a:t>
            </a:r>
            <a:endParaRPr lang="en-IN" sz="1800"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429752D-AB39-94E3-CF86-ADFBD6B7DE54}"/>
              </a:ext>
            </a:extLst>
          </p:cNvPr>
          <p:cNvPicPr>
            <a:picLocks noChangeAspect="1"/>
          </p:cNvPicPr>
          <p:nvPr/>
        </p:nvPicPr>
        <p:blipFill>
          <a:blip r:embed="rId3"/>
          <a:stretch>
            <a:fillRect/>
          </a:stretch>
        </p:blipFill>
        <p:spPr>
          <a:xfrm>
            <a:off x="1060704" y="3337560"/>
            <a:ext cx="7342632" cy="2834640"/>
          </a:xfrm>
          <a:prstGeom prst="rect">
            <a:avLst/>
          </a:prstGeom>
        </p:spPr>
      </p:pic>
    </p:spTree>
    <p:extLst>
      <p:ext uri="{BB962C8B-B14F-4D97-AF65-F5344CB8AC3E}">
        <p14:creationId xmlns:p14="http://schemas.microsoft.com/office/powerpoint/2010/main" val="9047722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2"/>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648FA257-BA40-54CE-E71B-087D67A145AC}"/>
              </a:ext>
            </a:extLst>
          </p:cNvPr>
          <p:cNvSpPr txBox="1"/>
          <p:nvPr/>
        </p:nvSpPr>
        <p:spPr>
          <a:xfrm>
            <a:off x="1005840" y="1142236"/>
            <a:ext cx="8135874" cy="1729769"/>
          </a:xfrm>
          <a:prstGeom prst="rect">
            <a:avLst/>
          </a:prstGeom>
          <a:noFill/>
        </p:spPr>
        <p:txBody>
          <a:bodyPr wrap="square">
            <a:spAutoFit/>
          </a:bodyPr>
          <a:lstStyle/>
          <a:p>
            <a:pPr marL="342900" indent="-342900">
              <a:buFont typeface="Wingdings" panose="05000000000000000000" pitchFamily="2" charset="2"/>
              <a:buChar char="v"/>
            </a:pPr>
            <a:r>
              <a:rPr lang="en-IN" sz="2000" b="1" dirty="0">
                <a:solidFill>
                  <a:srgbClr val="000000"/>
                </a:solidFill>
                <a:latin typeface="Times New Roman" panose="02020603050405020304" pitchFamily="18" charset="0"/>
                <a:cs typeface="Times New Roman" panose="02020603050405020304" pitchFamily="18" charset="0"/>
              </a:rPr>
              <a:t>Data Preprocessing:</a:t>
            </a:r>
          </a:p>
          <a:p>
            <a:pPr marL="342900" indent="-342900">
              <a:lnSpc>
                <a:spcPct val="150000"/>
              </a:lnSpc>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The data preprocessing step includes removing unwanted  content,</a:t>
            </a:r>
          </a:p>
          <a:p>
            <a:pPr>
              <a:lnSpc>
                <a:spcPct val="150000"/>
              </a:lnSpc>
            </a:pPr>
            <a:r>
              <a:rPr lang="en-IN" sz="2000" dirty="0">
                <a:solidFill>
                  <a:srgbClr val="000000"/>
                </a:solidFill>
                <a:latin typeface="Times New Roman" panose="02020603050405020304" pitchFamily="18" charset="0"/>
                <a:cs typeface="Times New Roman" panose="02020603050405020304" pitchFamily="18" charset="0"/>
              </a:rPr>
              <a:t>symbols , spaces , timestamps.</a:t>
            </a:r>
          </a:p>
          <a:p>
            <a:pPr marL="342900" indent="-342900">
              <a:lnSpc>
                <a:spcPct val="150000"/>
              </a:lnSpc>
              <a:buFont typeface="Wingdings" panose="05000000000000000000" pitchFamily="2" charset="2"/>
              <a:buChar char="Ø"/>
            </a:pPr>
            <a:r>
              <a:rPr lang="en-IN" sz="2000" dirty="0">
                <a:solidFill>
                  <a:srgbClr val="000000"/>
                </a:solidFill>
                <a:latin typeface="Times New Roman" panose="02020603050405020304" pitchFamily="18" charset="0"/>
                <a:cs typeface="Times New Roman" panose="02020603050405020304" pitchFamily="18" charset="0"/>
              </a:rPr>
              <a:t>Converting the text to lowercase.</a:t>
            </a:r>
          </a:p>
        </p:txBody>
      </p:sp>
      <p:sp>
        <p:nvSpPr>
          <p:cNvPr id="5" name="TextBox 4">
            <a:extLst>
              <a:ext uri="{FF2B5EF4-FFF2-40B4-BE49-F238E27FC236}">
                <a16:creationId xmlns:a16="http://schemas.microsoft.com/office/drawing/2014/main" id="{0035D2E8-7408-2C85-F4E1-72000293AEE8}"/>
              </a:ext>
            </a:extLst>
          </p:cNvPr>
          <p:cNvSpPr txBox="1"/>
          <p:nvPr/>
        </p:nvSpPr>
        <p:spPr>
          <a:xfrm>
            <a:off x="2708008" y="515043"/>
            <a:ext cx="6929768"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Part 1: INGESTING DOCUMENTS</a:t>
            </a:r>
          </a:p>
        </p:txBody>
      </p:sp>
      <p:pic>
        <p:nvPicPr>
          <p:cNvPr id="9" name="Picture 8">
            <a:extLst>
              <a:ext uri="{FF2B5EF4-FFF2-40B4-BE49-F238E27FC236}">
                <a16:creationId xmlns:a16="http://schemas.microsoft.com/office/drawing/2014/main" id="{3F268124-6BFA-7103-69B8-C290C9A66319}"/>
              </a:ext>
            </a:extLst>
          </p:cNvPr>
          <p:cNvPicPr>
            <a:picLocks noChangeAspect="1"/>
          </p:cNvPicPr>
          <p:nvPr/>
        </p:nvPicPr>
        <p:blipFill>
          <a:blip r:embed="rId3"/>
          <a:stretch>
            <a:fillRect/>
          </a:stretch>
        </p:blipFill>
        <p:spPr>
          <a:xfrm>
            <a:off x="923544" y="2914423"/>
            <a:ext cx="7562088" cy="3673825"/>
          </a:xfrm>
          <a:prstGeom prst="rect">
            <a:avLst/>
          </a:prstGeom>
        </p:spPr>
      </p:pic>
    </p:spTree>
    <p:extLst>
      <p:ext uri="{BB962C8B-B14F-4D97-AF65-F5344CB8AC3E}">
        <p14:creationId xmlns:p14="http://schemas.microsoft.com/office/powerpoint/2010/main" val="41970825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47047A-9188-B4CD-5233-695BDC2D9359}"/>
              </a:ext>
            </a:extLst>
          </p:cNvPr>
          <p:cNvPicPr>
            <a:picLocks noChangeAspect="1"/>
          </p:cNvPicPr>
          <p:nvPr/>
        </p:nvPicPr>
        <p:blipFill>
          <a:blip r:embed="rId2"/>
          <a:stretch>
            <a:fillRect/>
          </a:stretch>
        </p:blipFill>
        <p:spPr>
          <a:xfrm>
            <a:off x="2316152" y="1657958"/>
            <a:ext cx="7925128" cy="3892450"/>
          </a:xfrm>
          <a:prstGeom prst="rect">
            <a:avLst/>
          </a:prstGeom>
        </p:spPr>
      </p:pic>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3"/>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B4BF009D-7C01-7D7A-641D-11D9A3E65516}"/>
              </a:ext>
            </a:extLst>
          </p:cNvPr>
          <p:cNvSpPr txBox="1"/>
          <p:nvPr/>
        </p:nvSpPr>
        <p:spPr>
          <a:xfrm>
            <a:off x="2644000" y="722817"/>
            <a:ext cx="7213232"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Part 1: INGESTING DOCUMENTS</a:t>
            </a:r>
          </a:p>
        </p:txBody>
      </p:sp>
      <p:sp>
        <p:nvSpPr>
          <p:cNvPr id="5" name="TextBox 4">
            <a:extLst>
              <a:ext uri="{FF2B5EF4-FFF2-40B4-BE49-F238E27FC236}">
                <a16:creationId xmlns:a16="http://schemas.microsoft.com/office/drawing/2014/main" id="{8E931761-E799-CFE0-346D-F4F666EF8E47}"/>
              </a:ext>
            </a:extLst>
          </p:cNvPr>
          <p:cNvSpPr txBox="1"/>
          <p:nvPr/>
        </p:nvSpPr>
        <p:spPr>
          <a:xfrm>
            <a:off x="420624" y="1417320"/>
            <a:ext cx="9893808" cy="4555093"/>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2000" b="1" dirty="0">
                <a:solidFill>
                  <a:srgbClr val="000000"/>
                </a:solidFill>
                <a:latin typeface="Times New Roman" panose="02020603050405020304" pitchFamily="18" charset="0"/>
                <a:cs typeface="Times New Roman" panose="02020603050405020304" pitchFamily="18" charset="0"/>
              </a:rPr>
              <a:t>Document </a:t>
            </a:r>
            <a:r>
              <a:rPr lang="en-IN" sz="2000" b="1" dirty="0" err="1">
                <a:solidFill>
                  <a:srgbClr val="000000"/>
                </a:solidFill>
                <a:latin typeface="Times New Roman" panose="02020603050405020304" pitchFamily="18" charset="0"/>
                <a:cs typeface="Times New Roman" panose="02020603050405020304" pitchFamily="18" charset="0"/>
              </a:rPr>
              <a:t>Chunker</a:t>
            </a:r>
            <a:r>
              <a:rPr lang="en-IN" sz="2000" b="1" dirty="0">
                <a:solidFill>
                  <a:srgbClr val="000000"/>
                </a:solidFill>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It is often not practical to embed an entire document as a single vector, particularly when dealing with long documents.</a:t>
            </a:r>
          </a:p>
          <a:p>
            <a:pPr marL="342900" indent="-342900">
              <a:lnSpc>
                <a:spcPct val="150000"/>
              </a:lnSpc>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Divide a large document into smaller, more manageable chunks for embedding.</a:t>
            </a:r>
          </a:p>
          <a:p>
            <a:pPr marL="342900" indent="-342900">
              <a:lnSpc>
                <a:spcPct val="150000"/>
              </a:lnSpc>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Let’s say we set the token window to be 500, then we’d expect each chunk to be just below 500 tokens. One common concern of this method is that we might accidentally cut off some important text between chunks, splitting up the context. To mitigate this, we can set overlapping windows with a specified amount of tokens to overlap so we have tokens shared between chunks.</a:t>
            </a:r>
          </a:p>
          <a:p>
            <a:pPr marL="457200" rtl="0" fontAlgn="base">
              <a:spcBef>
                <a:spcPts val="0"/>
              </a:spcBef>
              <a:spcAft>
                <a:spcPts val="0"/>
              </a:spcAft>
            </a:pP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2823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2"/>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EA60C5D6-9E18-5447-1A33-782363770E88}"/>
              </a:ext>
            </a:extLst>
          </p:cNvPr>
          <p:cNvSpPr txBox="1"/>
          <p:nvPr/>
        </p:nvSpPr>
        <p:spPr>
          <a:xfrm>
            <a:off x="2316152" y="772904"/>
            <a:ext cx="7504504"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Part 1: INGESTING DOCUMENTS</a:t>
            </a:r>
          </a:p>
        </p:txBody>
      </p:sp>
      <p:sp>
        <p:nvSpPr>
          <p:cNvPr id="5" name="TextBox 4">
            <a:extLst>
              <a:ext uri="{FF2B5EF4-FFF2-40B4-BE49-F238E27FC236}">
                <a16:creationId xmlns:a16="http://schemas.microsoft.com/office/drawing/2014/main" id="{4FACB82A-C58A-2DAF-273F-81D94D308F3B}"/>
              </a:ext>
            </a:extLst>
          </p:cNvPr>
          <p:cNvSpPr txBox="1"/>
          <p:nvPr/>
        </p:nvSpPr>
        <p:spPr>
          <a:xfrm>
            <a:off x="1245870" y="1657958"/>
            <a:ext cx="2649474" cy="45807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1800" b="1" dirty="0">
                <a:solidFill>
                  <a:srgbClr val="000000"/>
                </a:solidFill>
                <a:latin typeface="Times New Roman" panose="02020603050405020304" pitchFamily="18" charset="0"/>
                <a:cs typeface="Times New Roman" panose="02020603050405020304" pitchFamily="18" charset="0"/>
              </a:rPr>
              <a:t>Document </a:t>
            </a:r>
            <a:r>
              <a:rPr lang="en-IN" sz="1800" b="1" dirty="0" err="1">
                <a:solidFill>
                  <a:srgbClr val="000000"/>
                </a:solidFill>
                <a:latin typeface="Times New Roman" panose="02020603050405020304" pitchFamily="18" charset="0"/>
                <a:cs typeface="Times New Roman" panose="02020603050405020304" pitchFamily="18" charset="0"/>
              </a:rPr>
              <a:t>Chunker</a:t>
            </a:r>
            <a:r>
              <a:rPr lang="en-IN" sz="1800" b="1" dirty="0">
                <a:solidFill>
                  <a:srgbClr val="000000"/>
                </a:solidFill>
                <a:latin typeface="Times New Roman" panose="02020603050405020304" pitchFamily="18" charset="0"/>
                <a:cs typeface="Times New Roman" panose="02020603050405020304" pitchFamily="18" charset="0"/>
              </a:rPr>
              <a:t> </a:t>
            </a:r>
          </a:p>
        </p:txBody>
      </p:sp>
      <p:pic>
        <p:nvPicPr>
          <p:cNvPr id="11" name="Picture 10">
            <a:extLst>
              <a:ext uri="{FF2B5EF4-FFF2-40B4-BE49-F238E27FC236}">
                <a16:creationId xmlns:a16="http://schemas.microsoft.com/office/drawing/2014/main" id="{7FF0927A-6B29-6A02-0E15-37940D74B7C2}"/>
              </a:ext>
            </a:extLst>
          </p:cNvPr>
          <p:cNvPicPr>
            <a:picLocks noChangeAspect="1"/>
          </p:cNvPicPr>
          <p:nvPr/>
        </p:nvPicPr>
        <p:blipFill>
          <a:blip r:embed="rId3"/>
          <a:stretch>
            <a:fillRect/>
          </a:stretch>
        </p:blipFill>
        <p:spPr>
          <a:xfrm>
            <a:off x="886968" y="2276855"/>
            <a:ext cx="8092440" cy="3621025"/>
          </a:xfrm>
          <a:prstGeom prst="rect">
            <a:avLst/>
          </a:prstGeom>
        </p:spPr>
      </p:pic>
    </p:spTree>
    <p:extLst>
      <p:ext uri="{BB962C8B-B14F-4D97-AF65-F5344CB8AC3E}">
        <p14:creationId xmlns:p14="http://schemas.microsoft.com/office/powerpoint/2010/main" val="396772325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9806B-C37A-B749-B276-EAA03D826659}"/>
              </a:ext>
            </a:extLst>
          </p:cNvPr>
          <p:cNvPicPr>
            <a:picLocks noChangeAspect="1"/>
          </p:cNvPicPr>
          <p:nvPr/>
        </p:nvPicPr>
        <p:blipFill>
          <a:blip r:embed="rId2"/>
          <a:stretch>
            <a:fillRect/>
          </a:stretch>
        </p:blipFill>
        <p:spPr>
          <a:xfrm>
            <a:off x="8802484" y="6066130"/>
            <a:ext cx="3218967" cy="572414"/>
          </a:xfrm>
          <a:prstGeom prst="rect">
            <a:avLst/>
          </a:prstGeom>
        </p:spPr>
      </p:pic>
      <p:sp>
        <p:nvSpPr>
          <p:cNvPr id="3" name="TextBox 2">
            <a:extLst>
              <a:ext uri="{FF2B5EF4-FFF2-40B4-BE49-F238E27FC236}">
                <a16:creationId xmlns:a16="http://schemas.microsoft.com/office/drawing/2014/main" id="{EA60C5D6-9E18-5447-1A33-782363770E88}"/>
              </a:ext>
            </a:extLst>
          </p:cNvPr>
          <p:cNvSpPr txBox="1"/>
          <p:nvPr/>
        </p:nvSpPr>
        <p:spPr>
          <a:xfrm>
            <a:off x="2608326" y="684014"/>
            <a:ext cx="7386066" cy="584775"/>
          </a:xfrm>
          <a:prstGeom prst="rect">
            <a:avLst/>
          </a:prstGeom>
          <a:noFill/>
        </p:spPr>
        <p:txBody>
          <a:bodyPr wrap="square">
            <a:spAutoFit/>
          </a:bodyPr>
          <a:lstStyle/>
          <a:p>
            <a:pPr algn="ctr"/>
            <a:r>
              <a:rPr lang="en-IN" sz="3200" b="1" i="0" u="none" strike="noStrike" dirty="0">
                <a:solidFill>
                  <a:srgbClr val="FF0000"/>
                </a:solidFill>
                <a:effectLst/>
                <a:latin typeface="Times New Roman" panose="02020603050405020304" pitchFamily="18" charset="0"/>
                <a:cs typeface="Times New Roman" panose="02020603050405020304" pitchFamily="18" charset="0"/>
              </a:rPr>
              <a:t>Part 1: INGESTING DOCUMENTS</a:t>
            </a:r>
          </a:p>
        </p:txBody>
      </p:sp>
      <p:sp>
        <p:nvSpPr>
          <p:cNvPr id="4" name="TextBox 3">
            <a:extLst>
              <a:ext uri="{FF2B5EF4-FFF2-40B4-BE49-F238E27FC236}">
                <a16:creationId xmlns:a16="http://schemas.microsoft.com/office/drawing/2014/main" id="{5845F93C-37CA-5552-7DC7-E75FB7B7FAC0}"/>
              </a:ext>
            </a:extLst>
          </p:cNvPr>
          <p:cNvSpPr txBox="1"/>
          <p:nvPr/>
        </p:nvSpPr>
        <p:spPr>
          <a:xfrm>
            <a:off x="1401318" y="1657958"/>
            <a:ext cx="9205722" cy="476906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sz="2000" b="1" dirty="0">
                <a:solidFill>
                  <a:srgbClr val="000000"/>
                </a:solidFill>
                <a:latin typeface="Times New Roman" panose="02020603050405020304" pitchFamily="18" charset="0"/>
                <a:cs typeface="Times New Roman" panose="02020603050405020304" pitchFamily="18" charset="0"/>
              </a:rPr>
              <a:t>Text Vectorization:</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p>
          <a:p>
            <a:pPr marL="342900" indent="-342900">
              <a:lnSpc>
                <a:spcPct val="200000"/>
              </a:lnSpc>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generate text vectors of subtitle documents:</a:t>
            </a:r>
          </a:p>
          <a:p>
            <a:pPr marL="342900" indent="-342900">
              <a:lnSpc>
                <a:spcPct val="200000"/>
              </a:lnSpc>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BOW / TFIDF to generate sparse vector representations. Note that this will only help you to build a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Keyword Based Search Engine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marL="342900" indent="-342900">
              <a:lnSpc>
                <a:spcPct val="200000"/>
              </a:lnSpc>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BERT based “ Sentence Transformer('all-MiniLM-L6-v2')” to generate embeddings which encode semantic information. This can help us build a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Semantic Search Engine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a:lnSpc>
                <a:spcPct val="200000"/>
              </a:lnSpc>
            </a:pPr>
            <a:endParaRPr lang="en-IN" sz="2000" b="1"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877B08-B391-F0F9-28D0-2847ADC79045}"/>
              </a:ext>
            </a:extLst>
          </p:cNvPr>
          <p:cNvPicPr>
            <a:picLocks noChangeAspect="1"/>
          </p:cNvPicPr>
          <p:nvPr/>
        </p:nvPicPr>
        <p:blipFill>
          <a:blip r:embed="rId3"/>
          <a:stretch>
            <a:fillRect/>
          </a:stretch>
        </p:blipFill>
        <p:spPr>
          <a:xfrm>
            <a:off x="2261272" y="1590887"/>
            <a:ext cx="7925487" cy="3895682"/>
          </a:xfrm>
          <a:prstGeom prst="rect">
            <a:avLst/>
          </a:prstGeom>
        </p:spPr>
      </p:pic>
    </p:spTree>
    <p:extLst>
      <p:ext uri="{BB962C8B-B14F-4D97-AF65-F5344CB8AC3E}">
        <p14:creationId xmlns:p14="http://schemas.microsoft.com/office/powerpoint/2010/main" val="540164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592</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 Kusha</dc:creator>
  <cp:lastModifiedBy>Lava Kusha</cp:lastModifiedBy>
  <cp:revision>1</cp:revision>
  <dcterms:created xsi:type="dcterms:W3CDTF">2024-04-22T09:13:47Z</dcterms:created>
  <dcterms:modified xsi:type="dcterms:W3CDTF">2024-04-25T20:55:27Z</dcterms:modified>
</cp:coreProperties>
</file>