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4" r:id="rId6"/>
    <p:sldId id="265" r:id="rId7"/>
    <p:sldId id="266"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11/18/2018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11/18/2018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11/18/2018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
            </a:r>
            <a:br>
              <a:rPr lang="en-IN" dirty="0" smtClean="0"/>
            </a:br>
            <a:r>
              <a:rPr lang="en-IN" dirty="0" smtClean="0">
                <a:latin typeface="Aldhabi" panose="01000000000000000000" pitchFamily="2" charset="-78"/>
                <a:cs typeface="Aldhabi" panose="01000000000000000000" pitchFamily="2" charset="-78"/>
              </a:rPr>
              <a:t>Project on</a:t>
            </a:r>
            <a:br>
              <a:rPr lang="en-IN" dirty="0" smtClean="0">
                <a:latin typeface="Aldhabi" panose="01000000000000000000" pitchFamily="2" charset="-78"/>
                <a:cs typeface="Aldhabi" panose="01000000000000000000" pitchFamily="2" charset="-78"/>
              </a:rPr>
            </a:br>
            <a:r>
              <a:rPr lang="en-IN" dirty="0" smtClean="0">
                <a:latin typeface="Aldhabi" panose="01000000000000000000" pitchFamily="2" charset="-78"/>
                <a:cs typeface="Aldhabi" panose="01000000000000000000" pitchFamily="2" charset="-78"/>
              </a:rPr>
              <a:t>LPG GAS BOOKING SYSTEM</a:t>
            </a:r>
            <a:endParaRPr lang="en-IN" dirty="0">
              <a:latin typeface="Aldhabi" panose="01000000000000000000" pitchFamily="2" charset="-78"/>
              <a:cs typeface="Aldhabi" panose="01000000000000000000" pitchFamily="2" charset="-78"/>
            </a:endParaRPr>
          </a:p>
        </p:txBody>
      </p:sp>
      <p:sp>
        <p:nvSpPr>
          <p:cNvPr id="3" name="Subtitle 2"/>
          <p:cNvSpPr>
            <a:spLocks noGrp="1"/>
          </p:cNvSpPr>
          <p:nvPr>
            <p:ph type="subTitle" idx="1"/>
          </p:nvPr>
        </p:nvSpPr>
        <p:spPr/>
        <p:txBody>
          <a:bodyPr>
            <a:noAutofit/>
          </a:bodyPr>
          <a:lstStyle/>
          <a:p>
            <a:r>
              <a:rPr lang="en-IN" sz="3200" dirty="0" smtClean="0">
                <a:latin typeface="Aldhabi" panose="01000000000000000000" pitchFamily="2" charset="-78"/>
                <a:cs typeface="Aldhabi" panose="01000000000000000000" pitchFamily="2" charset="-78"/>
              </a:rPr>
              <a:t>SUBMITTED BY:                SUBMITTED TO:</a:t>
            </a:r>
          </a:p>
          <a:p>
            <a:r>
              <a:rPr lang="en-IN" sz="3200" dirty="0" smtClean="0">
                <a:latin typeface="Aldhabi" panose="01000000000000000000" pitchFamily="2" charset="-78"/>
                <a:cs typeface="Aldhabi" panose="01000000000000000000" pitchFamily="2" charset="-78"/>
              </a:rPr>
              <a:t>Akshay Singla (1610991075)             Ms. Jasmeet </a:t>
            </a:r>
            <a:r>
              <a:rPr lang="en-IN" sz="3200" dirty="0" smtClean="0">
                <a:latin typeface="Aldhabi" panose="01000000000000000000" pitchFamily="2" charset="-78"/>
                <a:cs typeface="Aldhabi" panose="01000000000000000000" pitchFamily="2" charset="-78"/>
              </a:rPr>
              <a:t>Kaur</a:t>
            </a:r>
          </a:p>
          <a:p>
            <a:r>
              <a:rPr lang="en-IN" sz="3200" dirty="0" err="1" smtClean="0">
                <a:latin typeface="Aldhabi" panose="01000000000000000000" pitchFamily="2" charset="-78"/>
                <a:cs typeface="Aldhabi" panose="01000000000000000000" pitchFamily="2" charset="-78"/>
              </a:rPr>
              <a:t>Akhil</a:t>
            </a:r>
            <a:r>
              <a:rPr lang="en-IN" sz="3200" dirty="0" smtClean="0">
                <a:latin typeface="Aldhabi" panose="01000000000000000000" pitchFamily="2" charset="-78"/>
                <a:cs typeface="Aldhabi" panose="01000000000000000000" pitchFamily="2" charset="-78"/>
              </a:rPr>
              <a:t> </a:t>
            </a:r>
            <a:r>
              <a:rPr lang="en-IN" sz="3200" dirty="0" err="1" smtClean="0">
                <a:latin typeface="Aldhabi" panose="01000000000000000000" pitchFamily="2" charset="-78"/>
                <a:cs typeface="Aldhabi" panose="01000000000000000000" pitchFamily="2" charset="-78"/>
              </a:rPr>
              <a:t>Thakral</a:t>
            </a:r>
            <a:r>
              <a:rPr lang="en-IN" sz="3200" dirty="0" smtClean="0">
                <a:latin typeface="Aldhabi" panose="01000000000000000000" pitchFamily="2" charset="-78"/>
                <a:cs typeface="Aldhabi" panose="01000000000000000000" pitchFamily="2" charset="-78"/>
              </a:rPr>
              <a:t> (1610991068)         Des: Assistant Professor</a:t>
            </a:r>
            <a:endParaRPr lang="en-IN" sz="3200" dirty="0" smtClean="0">
              <a:latin typeface="Aldhabi" panose="01000000000000000000" pitchFamily="2" charset="-78"/>
              <a:cs typeface="Aldhabi" panose="010000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6593" y="518275"/>
            <a:ext cx="2033877" cy="1270179"/>
          </a:xfrm>
          <a:prstGeom prst="rect">
            <a:avLst/>
          </a:prstGeom>
        </p:spPr>
      </p:pic>
    </p:spTree>
    <p:extLst>
      <p:ext uri="{BB962C8B-B14F-4D97-AF65-F5344CB8AC3E}">
        <p14:creationId xmlns:p14="http://schemas.microsoft.com/office/powerpoint/2010/main" val="2814173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7200" dirty="0" smtClean="0">
                <a:latin typeface="Aldhabi" panose="01000000000000000000" pitchFamily="2" charset="-78"/>
                <a:cs typeface="Aldhabi" panose="01000000000000000000" pitchFamily="2" charset="-78"/>
              </a:rPr>
              <a:t>OBJECTIVE:</a:t>
            </a:r>
            <a:endParaRPr lang="en-IN" sz="7200" dirty="0">
              <a:latin typeface="Aldhabi" panose="01000000000000000000" pitchFamily="2" charset="-78"/>
              <a:cs typeface="Aldhabi" panose="01000000000000000000" pitchFamily="2" charset="-78"/>
            </a:endParaRPr>
          </a:p>
        </p:txBody>
      </p:sp>
      <p:sp>
        <p:nvSpPr>
          <p:cNvPr id="3" name="Content Placeholder 2"/>
          <p:cNvSpPr>
            <a:spLocks noGrp="1"/>
          </p:cNvSpPr>
          <p:nvPr>
            <p:ph idx="1"/>
          </p:nvPr>
        </p:nvSpPr>
        <p:spPr/>
        <p:txBody>
          <a:bodyPr>
            <a:normAutofit/>
          </a:bodyPr>
          <a:lstStyle/>
          <a:p>
            <a:pPr marL="0" indent="0">
              <a:buNone/>
            </a:pPr>
            <a:r>
              <a:rPr lang="en-IN" sz="4400" dirty="0" smtClean="0">
                <a:latin typeface="Aldhabi" panose="01000000000000000000" pitchFamily="2" charset="-78"/>
                <a:cs typeface="Aldhabi" panose="01000000000000000000" pitchFamily="2" charset="-78"/>
              </a:rPr>
              <a:t>Objective of this software is to computerized the manual system of a Gas Agency, so that all the transactions become fast and easy. It replaces all the paper work. It works according to the need and lowers the workload of user. It provides an easy navigation menu which a layman user can also use.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8923" y="439365"/>
            <a:ext cx="2033877" cy="1270179"/>
          </a:xfrm>
          <a:prstGeom prst="rect">
            <a:avLst/>
          </a:prstGeom>
        </p:spPr>
      </p:pic>
    </p:spTree>
    <p:extLst>
      <p:ext uri="{BB962C8B-B14F-4D97-AF65-F5344CB8AC3E}">
        <p14:creationId xmlns:p14="http://schemas.microsoft.com/office/powerpoint/2010/main" val="1509540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7200" b="1" dirty="0">
                <a:latin typeface="Aldhabi" panose="01000000000000000000" pitchFamily="2" charset="-78"/>
                <a:cs typeface="Aldhabi" panose="01000000000000000000" pitchFamily="2" charset="-78"/>
              </a:rPr>
              <a:t>Object Oriented Features :</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IN" sz="4000" b="1" dirty="0">
                <a:latin typeface="Aldhabi" panose="01000000000000000000" pitchFamily="2" charset="-78"/>
                <a:cs typeface="Aldhabi" panose="01000000000000000000" pitchFamily="2" charset="-78"/>
              </a:rPr>
              <a:t>Use of Classes and Objects</a:t>
            </a:r>
            <a:r>
              <a:rPr lang="en-IN" sz="4000" b="1" dirty="0" smtClean="0">
                <a:latin typeface="Aldhabi" panose="01000000000000000000" pitchFamily="2" charset="-78"/>
                <a:cs typeface="Aldhabi" panose="01000000000000000000" pitchFamily="2" charset="-78"/>
              </a:rPr>
              <a:t>.</a:t>
            </a:r>
          </a:p>
          <a:p>
            <a:r>
              <a:rPr lang="en-IN" sz="4000" b="1" dirty="0" smtClean="0">
                <a:latin typeface="Aldhabi" panose="01000000000000000000" pitchFamily="2" charset="-78"/>
                <a:cs typeface="Aldhabi" panose="01000000000000000000" pitchFamily="2" charset="-78"/>
              </a:rPr>
              <a:t>Use of if–else loops and switch.</a:t>
            </a:r>
            <a:endParaRPr lang="en-IN" sz="4000" dirty="0">
              <a:latin typeface="Aldhabi" panose="01000000000000000000" pitchFamily="2" charset="-78"/>
              <a:cs typeface="Aldhabi" panose="01000000000000000000" pitchFamily="2" charset="-78"/>
            </a:endParaRPr>
          </a:p>
          <a:p>
            <a:r>
              <a:rPr lang="en-IN" sz="4000" b="1" dirty="0">
                <a:latin typeface="Aldhabi" panose="01000000000000000000" pitchFamily="2" charset="-78"/>
                <a:cs typeface="Aldhabi" panose="01000000000000000000" pitchFamily="2" charset="-78"/>
              </a:rPr>
              <a:t>Use of Concept of Inheritance.(Multi-level Inheritance</a:t>
            </a:r>
            <a:r>
              <a:rPr lang="en-IN" sz="4000" b="1" dirty="0" smtClean="0">
                <a:latin typeface="Aldhabi" panose="01000000000000000000" pitchFamily="2" charset="-78"/>
                <a:cs typeface="Aldhabi" panose="01000000000000000000" pitchFamily="2" charset="-78"/>
              </a:rPr>
              <a:t>).</a:t>
            </a:r>
            <a:endParaRPr lang="en-IN" sz="4000" dirty="0">
              <a:latin typeface="Aldhabi" panose="01000000000000000000" pitchFamily="2" charset="-78"/>
              <a:cs typeface="Aldhabi" panose="01000000000000000000" pitchFamily="2" charset="-78"/>
            </a:endParaRPr>
          </a:p>
          <a:p>
            <a:r>
              <a:rPr lang="en-IN" sz="4000" b="1" dirty="0">
                <a:latin typeface="Aldhabi" panose="01000000000000000000" pitchFamily="2" charset="-78"/>
                <a:cs typeface="Aldhabi" panose="01000000000000000000" pitchFamily="2" charset="-78"/>
              </a:rPr>
              <a:t>Use of Concept of File Handling.</a:t>
            </a:r>
            <a:endParaRPr lang="en-IN" sz="4000" dirty="0">
              <a:latin typeface="Aldhabi" panose="01000000000000000000" pitchFamily="2" charset="-78"/>
              <a:cs typeface="Aldhabi" panose="01000000000000000000" pitchFamily="2" charset="-78"/>
            </a:endParaRPr>
          </a:p>
          <a:p>
            <a:endParaRPr lang="en-IN" sz="4000" dirty="0">
              <a:latin typeface="Aldhabi" panose="01000000000000000000" pitchFamily="2" charset="-78"/>
              <a:cs typeface="Aldhabi" panose="010000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8855" y="571500"/>
            <a:ext cx="2033877" cy="1270179"/>
          </a:xfrm>
          <a:prstGeom prst="rect">
            <a:avLst/>
          </a:prstGeom>
        </p:spPr>
      </p:pic>
    </p:spTree>
    <p:extLst>
      <p:ext uri="{BB962C8B-B14F-4D97-AF65-F5344CB8AC3E}">
        <p14:creationId xmlns:p14="http://schemas.microsoft.com/office/powerpoint/2010/main" val="330232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t> </a:t>
            </a:r>
            <a:r>
              <a:rPr lang="en-IN" sz="6000" b="1" dirty="0">
                <a:latin typeface="Aldhabi" panose="01000000000000000000" pitchFamily="2" charset="-78"/>
                <a:cs typeface="Aldhabi" panose="01000000000000000000" pitchFamily="2" charset="-78"/>
              </a:rPr>
              <a:t>Brief Description of the </a:t>
            </a:r>
            <a:r>
              <a:rPr lang="en-IN" sz="6000" b="1" dirty="0" smtClean="0">
                <a:latin typeface="Aldhabi" panose="01000000000000000000" pitchFamily="2" charset="-78"/>
                <a:cs typeface="Aldhabi" panose="01000000000000000000" pitchFamily="2" charset="-78"/>
              </a:rPr>
              <a:t>project</a:t>
            </a:r>
            <a:r>
              <a:rPr lang="en-IN" sz="6000" b="1" dirty="0">
                <a:latin typeface="Aldhabi" panose="01000000000000000000" pitchFamily="2" charset="-78"/>
                <a:cs typeface="Aldhabi" panose="01000000000000000000" pitchFamily="2" charset="-78"/>
              </a:rPr>
              <a:t> </a:t>
            </a:r>
            <a:r>
              <a:rPr lang="en-IN" sz="6000" b="1" dirty="0" smtClean="0">
                <a:latin typeface="Aldhabi" panose="01000000000000000000" pitchFamily="2" charset="-78"/>
                <a:cs typeface="Aldhabi" panose="01000000000000000000" pitchFamily="2" charset="-78"/>
              </a:rPr>
              <a:t>Classes:</a:t>
            </a:r>
            <a:r>
              <a:rPr lang="en-IN" sz="6000" dirty="0">
                <a:latin typeface="Aldhabi" panose="01000000000000000000" pitchFamily="2" charset="-78"/>
                <a:cs typeface="Aldhabi" panose="01000000000000000000" pitchFamily="2" charset="-78"/>
              </a:rPr>
              <a:t/>
            </a:r>
            <a:br>
              <a:rPr lang="en-IN" sz="6000" dirty="0">
                <a:latin typeface="Aldhabi" panose="01000000000000000000" pitchFamily="2" charset="-78"/>
                <a:cs typeface="Aldhabi" panose="01000000000000000000" pitchFamily="2" charset="-78"/>
              </a:rPr>
            </a:br>
            <a:endParaRPr lang="en-IN" sz="6000" dirty="0">
              <a:latin typeface="Aldhabi" panose="01000000000000000000" pitchFamily="2" charset="-78"/>
              <a:cs typeface="Aldhabi" panose="01000000000000000000" pitchFamily="2" charset="-78"/>
            </a:endParaRPr>
          </a:p>
        </p:txBody>
      </p:sp>
      <p:pic>
        <p:nvPicPr>
          <p:cNvPr id="5" name="Picture 4"/>
          <p:cNvPicPr>
            <a:picLocks noChangeAspect="1"/>
          </p:cNvPicPr>
          <p:nvPr/>
        </p:nvPicPr>
        <p:blipFill rotWithShape="1">
          <a:blip r:embed="rId2"/>
          <a:srcRect l="15574" t="15474" r="19164" b="10827"/>
          <a:stretch/>
        </p:blipFill>
        <p:spPr>
          <a:xfrm>
            <a:off x="5907314" y="1756229"/>
            <a:ext cx="5921829" cy="4111171"/>
          </a:xfrm>
          <a:prstGeom prst="rect">
            <a:avLst/>
          </a:prstGeom>
        </p:spPr>
      </p:pic>
      <p:sp>
        <p:nvSpPr>
          <p:cNvPr id="4" name="Text Placeholder 3"/>
          <p:cNvSpPr>
            <a:spLocks noGrp="1"/>
          </p:cNvSpPr>
          <p:nvPr>
            <p:ph type="body" sz="half" idx="2"/>
          </p:nvPr>
        </p:nvSpPr>
        <p:spPr/>
        <p:txBody>
          <a:bodyPr>
            <a:normAutofit/>
          </a:bodyPr>
          <a:lstStyle/>
          <a:p>
            <a:r>
              <a:rPr lang="en-IN" sz="4000" b="1" dirty="0">
                <a:latin typeface="Aldhabi" panose="01000000000000000000" pitchFamily="2" charset="-78"/>
                <a:cs typeface="Aldhabi" panose="01000000000000000000" pitchFamily="2" charset="-78"/>
              </a:rPr>
              <a:t>In our project the base class is START which provide options with the help of </a:t>
            </a:r>
            <a:r>
              <a:rPr lang="en-IN" sz="4000" b="1" dirty="0" smtClean="0">
                <a:latin typeface="Aldhabi" panose="01000000000000000000" pitchFamily="2" charset="-78"/>
                <a:cs typeface="Aldhabi" panose="01000000000000000000" pitchFamily="2" charset="-78"/>
              </a:rPr>
              <a:t> Functions.</a:t>
            </a:r>
          </a:p>
        </p:txBody>
      </p:sp>
      <p:pic>
        <p:nvPicPr>
          <p:cNvPr id="6" name="Picture Placeholder 5"/>
          <p:cNvPicPr>
            <a:picLocks noGrp="1" noChangeAspect="1"/>
          </p:cNvPicPr>
          <p:nvPr>
            <p:ph type="pic" idx="1"/>
          </p:nvPr>
        </p:nvPicPr>
        <p:blipFill>
          <a:blip r:embed="rId3">
            <a:extLst>
              <a:ext uri="{28A0092B-C50C-407E-A947-70E740481C1C}">
                <a14:useLocalDpi xmlns:a14="http://schemas.microsoft.com/office/drawing/2010/main" val="0"/>
              </a:ext>
            </a:extLst>
          </a:blip>
          <a:srcRect l="1447" r="1447"/>
          <a:stretch>
            <a:fillRect/>
          </a:stretch>
        </p:blipFill>
        <p:spPr>
          <a:xfrm>
            <a:off x="9384574" y="322943"/>
            <a:ext cx="2444569" cy="1012371"/>
          </a:xfrm>
          <a:prstGeom prst="rect">
            <a:avLst/>
          </a:prstGeom>
        </p:spPr>
      </p:pic>
    </p:spTree>
    <p:extLst>
      <p:ext uri="{BB962C8B-B14F-4D97-AF65-F5344CB8AC3E}">
        <p14:creationId xmlns:p14="http://schemas.microsoft.com/office/powerpoint/2010/main" val="3420002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b="1" dirty="0">
                <a:latin typeface="Aldhabi" panose="01000000000000000000" pitchFamily="2" charset="-78"/>
                <a:cs typeface="Aldhabi" panose="01000000000000000000" pitchFamily="2" charset="-78"/>
              </a:rPr>
              <a:t>Brief Description of the project Classes:</a:t>
            </a:r>
            <a:r>
              <a:rPr lang="en-IN" sz="5400" dirty="0">
                <a:latin typeface="Aldhabi" panose="01000000000000000000" pitchFamily="2" charset="-78"/>
                <a:cs typeface="Aldhabi" panose="01000000000000000000" pitchFamily="2" charset="-78"/>
              </a:rPr>
              <a:t/>
            </a:r>
            <a:br>
              <a:rPr lang="en-IN" sz="5400" dirty="0">
                <a:latin typeface="Aldhabi" panose="01000000000000000000" pitchFamily="2" charset="-78"/>
                <a:cs typeface="Aldhabi" panose="01000000000000000000" pitchFamily="2" charset="-78"/>
              </a:rPr>
            </a:br>
            <a:endParaRPr lang="en-IN" sz="5400" dirty="0"/>
          </a:p>
        </p:txBody>
      </p:sp>
      <p:sp>
        <p:nvSpPr>
          <p:cNvPr id="4" name="Text Placeholder 3"/>
          <p:cNvSpPr>
            <a:spLocks noGrp="1"/>
          </p:cNvSpPr>
          <p:nvPr>
            <p:ph type="body" sz="half" idx="2"/>
          </p:nvPr>
        </p:nvSpPr>
        <p:spPr/>
        <p:txBody>
          <a:bodyPr>
            <a:normAutofit fontScale="85000" lnSpcReduction="10000"/>
          </a:bodyPr>
          <a:lstStyle/>
          <a:p>
            <a:r>
              <a:rPr lang="en-IN" b="1" dirty="0" smtClean="0"/>
              <a:t> </a:t>
            </a:r>
            <a:r>
              <a:rPr lang="en-IN" sz="4000" b="1" dirty="0">
                <a:latin typeface="Aldhabi" panose="01000000000000000000" pitchFamily="2" charset="-78"/>
                <a:cs typeface="Aldhabi" panose="01000000000000000000" pitchFamily="2" charset="-78"/>
              </a:rPr>
              <a:t>Class ACCEPT is derived from START in public mode which takes input of Customer’s Details and Gas Details with the help of various </a:t>
            </a:r>
            <a:r>
              <a:rPr lang="en-IN" sz="4000" b="1" dirty="0" smtClean="0">
                <a:latin typeface="Aldhabi" panose="01000000000000000000" pitchFamily="2" charset="-78"/>
                <a:cs typeface="Aldhabi" panose="01000000000000000000" pitchFamily="2" charset="-78"/>
              </a:rPr>
              <a:t> functions.</a:t>
            </a:r>
            <a:endParaRPr lang="en-IN" sz="4000" dirty="0">
              <a:latin typeface="Aldhabi" panose="01000000000000000000" pitchFamily="2" charset="-78"/>
              <a:cs typeface="Aldhabi" panose="01000000000000000000" pitchFamily="2" charset="-78"/>
            </a:endParaRPr>
          </a:p>
        </p:txBody>
      </p:sp>
      <p:pic>
        <p:nvPicPr>
          <p:cNvPr id="5" name="Content Placeholder 4" descr="C:\Users\Akshay Singla\Pictures\Screenshots\Screenshot (60).png"/>
          <p:cNvPicPr>
            <a:picLocks noGrp="1"/>
          </p:cNvPicPr>
          <p:nvPr>
            <p:ph idx="1"/>
          </p:nvPr>
        </p:nvPicPr>
        <p:blipFill rotWithShape="1">
          <a:blip r:embed="rId2">
            <a:extLst>
              <a:ext uri="{28A0092B-C50C-407E-A947-70E740481C1C}">
                <a14:useLocalDpi xmlns:a14="http://schemas.microsoft.com/office/drawing/2010/main" val="0"/>
              </a:ext>
            </a:extLst>
          </a:blip>
          <a:srcRect l="15404" t="15513" r="38960" b="11195"/>
          <a:stretch/>
        </p:blipFill>
        <p:spPr bwMode="auto">
          <a:xfrm>
            <a:off x="6284473" y="1539446"/>
            <a:ext cx="5211762" cy="4946933"/>
          </a:xfrm>
          <a:prstGeom prst="rect">
            <a:avLst/>
          </a:prstGeom>
          <a:noFill/>
          <a:ln>
            <a:noFill/>
          </a:ln>
          <a:extLst>
            <a:ext uri="{53640926-AAD7-44D8-BBD7-CCE9431645EC}">
              <a14:shadowObscured xmlns:a14="http://schemas.microsoft.com/office/drawing/2010/main"/>
            </a:ext>
          </a:extLst>
        </p:spPr>
      </p:pic>
      <p:pic>
        <p:nvPicPr>
          <p:cNvPr id="6" name="Picture Placeholder 5"/>
          <p:cNvPicPr>
            <a:picLocks noChangeAspect="1"/>
          </p:cNvPicPr>
          <p:nvPr/>
        </p:nvPicPr>
        <p:blipFill>
          <a:blip r:embed="rId3">
            <a:extLst>
              <a:ext uri="{28A0092B-C50C-407E-A947-70E740481C1C}">
                <a14:useLocalDpi xmlns:a14="http://schemas.microsoft.com/office/drawing/2010/main" val="0"/>
              </a:ext>
            </a:extLst>
          </a:blip>
          <a:srcRect l="1447" r="1447"/>
          <a:stretch>
            <a:fillRect/>
          </a:stretch>
        </p:blipFill>
        <p:spPr>
          <a:xfrm>
            <a:off x="9525251" y="292156"/>
            <a:ext cx="2444569" cy="1012371"/>
          </a:xfrm>
          <a:prstGeom prst="rect">
            <a:avLst/>
          </a:prstGeom>
        </p:spPr>
      </p:pic>
    </p:spTree>
    <p:extLst>
      <p:ext uri="{BB962C8B-B14F-4D97-AF65-F5344CB8AC3E}">
        <p14:creationId xmlns:p14="http://schemas.microsoft.com/office/powerpoint/2010/main" val="4287380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b="1" dirty="0">
                <a:latin typeface="Aldhabi" panose="01000000000000000000" pitchFamily="2" charset="-78"/>
                <a:cs typeface="Aldhabi" panose="01000000000000000000" pitchFamily="2" charset="-78"/>
              </a:rPr>
              <a:t>Brief Description of the project Classes:</a:t>
            </a:r>
            <a:endParaRPr lang="en-IN" sz="5400" dirty="0"/>
          </a:p>
        </p:txBody>
      </p:sp>
      <p:sp>
        <p:nvSpPr>
          <p:cNvPr id="4" name="Text Placeholder 3"/>
          <p:cNvSpPr>
            <a:spLocks noGrp="1"/>
          </p:cNvSpPr>
          <p:nvPr>
            <p:ph type="body" sz="half" idx="2"/>
          </p:nvPr>
        </p:nvSpPr>
        <p:spPr/>
        <p:txBody>
          <a:bodyPr>
            <a:normAutofit lnSpcReduction="10000"/>
          </a:bodyPr>
          <a:lstStyle/>
          <a:p>
            <a:r>
              <a:rPr lang="en-IN" sz="4000" b="1" dirty="0">
                <a:latin typeface="Aldhabi" panose="01000000000000000000" pitchFamily="2" charset="-78"/>
                <a:cs typeface="Aldhabi" panose="01000000000000000000" pitchFamily="2" charset="-78"/>
              </a:rPr>
              <a:t>Class DISPLAY is derived from ACCEPT in public mode  which displays all details </a:t>
            </a:r>
            <a:r>
              <a:rPr lang="en-IN" sz="4000" b="1" dirty="0" smtClean="0">
                <a:latin typeface="Aldhabi" panose="01000000000000000000" pitchFamily="2" charset="-78"/>
                <a:cs typeface="Aldhabi" panose="01000000000000000000" pitchFamily="2" charset="-78"/>
              </a:rPr>
              <a:t>.</a:t>
            </a:r>
            <a:endParaRPr lang="en-IN" sz="4000" dirty="0">
              <a:latin typeface="Aldhabi" panose="01000000000000000000" pitchFamily="2" charset="-78"/>
              <a:cs typeface="Aldhabi" panose="01000000000000000000" pitchFamily="2" charset="-78"/>
            </a:endParaRPr>
          </a:p>
          <a:p>
            <a:endParaRPr lang="en-IN" dirty="0"/>
          </a:p>
        </p:txBody>
      </p:sp>
      <p:pic>
        <p:nvPicPr>
          <p:cNvPr id="5" name="Content Placeholder 4"/>
          <p:cNvPicPr>
            <a:picLocks noGrp="1"/>
          </p:cNvPicPr>
          <p:nvPr>
            <p:ph idx="1"/>
          </p:nvPr>
        </p:nvPicPr>
        <p:blipFill rotWithShape="1">
          <a:blip r:embed="rId2"/>
          <a:srcRect l="15589" t="15177" r="37472" b="11554"/>
          <a:stretch/>
        </p:blipFill>
        <p:spPr bwMode="auto">
          <a:xfrm>
            <a:off x="6110516" y="1634113"/>
            <a:ext cx="5558970" cy="4717613"/>
          </a:xfrm>
          <a:prstGeom prst="rect">
            <a:avLst/>
          </a:prstGeom>
          <a:ln>
            <a:noFill/>
          </a:ln>
          <a:extLst>
            <a:ext uri="{53640926-AAD7-44D8-BBD7-CCE9431645EC}">
              <a14:shadowObscured xmlns:a14="http://schemas.microsoft.com/office/drawing/2010/main"/>
            </a:ext>
          </a:extLst>
        </p:spPr>
      </p:pic>
      <p:pic>
        <p:nvPicPr>
          <p:cNvPr id="6" name="Picture Placeholder 5"/>
          <p:cNvPicPr>
            <a:picLocks noChangeAspect="1"/>
          </p:cNvPicPr>
          <p:nvPr/>
        </p:nvPicPr>
        <p:blipFill>
          <a:blip r:embed="rId3">
            <a:extLst>
              <a:ext uri="{28A0092B-C50C-407E-A947-70E740481C1C}">
                <a14:useLocalDpi xmlns:a14="http://schemas.microsoft.com/office/drawing/2010/main" val="0"/>
              </a:ext>
            </a:extLst>
          </a:blip>
          <a:srcRect l="1447" r="1447"/>
          <a:stretch>
            <a:fillRect/>
          </a:stretch>
        </p:blipFill>
        <p:spPr>
          <a:xfrm>
            <a:off x="9525251" y="292156"/>
            <a:ext cx="2444569" cy="1012371"/>
          </a:xfrm>
          <a:prstGeom prst="rect">
            <a:avLst/>
          </a:prstGeom>
        </p:spPr>
      </p:pic>
    </p:spTree>
    <p:extLst>
      <p:ext uri="{BB962C8B-B14F-4D97-AF65-F5344CB8AC3E}">
        <p14:creationId xmlns:p14="http://schemas.microsoft.com/office/powerpoint/2010/main" val="782208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b="1" dirty="0">
                <a:latin typeface="Aldhabi" panose="01000000000000000000" pitchFamily="2" charset="-78"/>
                <a:cs typeface="Aldhabi" panose="01000000000000000000" pitchFamily="2" charset="-78"/>
              </a:rPr>
              <a:t>Brief Description of the project Classes:</a:t>
            </a:r>
            <a:endParaRPr lang="en-IN" sz="5400" dirty="0"/>
          </a:p>
        </p:txBody>
      </p:sp>
      <p:sp>
        <p:nvSpPr>
          <p:cNvPr id="4" name="Text Placeholder 3"/>
          <p:cNvSpPr>
            <a:spLocks noGrp="1"/>
          </p:cNvSpPr>
          <p:nvPr>
            <p:ph type="body" sz="half" idx="2"/>
          </p:nvPr>
        </p:nvSpPr>
        <p:spPr/>
        <p:txBody>
          <a:bodyPr>
            <a:normAutofit lnSpcReduction="10000"/>
          </a:bodyPr>
          <a:lstStyle/>
          <a:p>
            <a:r>
              <a:rPr lang="en-IN" sz="4000" b="1" dirty="0">
                <a:latin typeface="Aldhabi" panose="01000000000000000000" pitchFamily="2" charset="-78"/>
                <a:cs typeface="Aldhabi" panose="01000000000000000000" pitchFamily="2" charset="-78"/>
              </a:rPr>
              <a:t>Class </a:t>
            </a:r>
            <a:r>
              <a:rPr lang="en-IN" sz="4000" b="1" dirty="0" smtClean="0">
                <a:latin typeface="Aldhabi" panose="01000000000000000000" pitchFamily="2" charset="-78"/>
                <a:cs typeface="Aldhabi" panose="01000000000000000000" pitchFamily="2" charset="-78"/>
              </a:rPr>
              <a:t>GET is </a:t>
            </a:r>
            <a:r>
              <a:rPr lang="en-IN" sz="4000" b="1" dirty="0">
                <a:latin typeface="Aldhabi" panose="01000000000000000000" pitchFamily="2" charset="-78"/>
                <a:cs typeface="Aldhabi" panose="01000000000000000000" pitchFamily="2" charset="-78"/>
              </a:rPr>
              <a:t>derived from </a:t>
            </a:r>
            <a:r>
              <a:rPr lang="en-IN" sz="4000" b="1" dirty="0" smtClean="0">
                <a:latin typeface="Aldhabi" panose="01000000000000000000" pitchFamily="2" charset="-78"/>
                <a:cs typeface="Aldhabi" panose="01000000000000000000" pitchFamily="2" charset="-78"/>
              </a:rPr>
              <a:t>DISPLAY </a:t>
            </a:r>
            <a:r>
              <a:rPr lang="en-IN" sz="4000" b="1" dirty="0">
                <a:latin typeface="Aldhabi" panose="01000000000000000000" pitchFamily="2" charset="-78"/>
                <a:cs typeface="Aldhabi" panose="01000000000000000000" pitchFamily="2" charset="-78"/>
              </a:rPr>
              <a:t>in public </a:t>
            </a:r>
            <a:r>
              <a:rPr lang="en-IN" sz="4000" b="1" dirty="0" smtClean="0">
                <a:latin typeface="Aldhabi" panose="01000000000000000000" pitchFamily="2" charset="-78"/>
                <a:cs typeface="Aldhabi" panose="01000000000000000000" pitchFamily="2" charset="-78"/>
              </a:rPr>
              <a:t>mode check whether the gas is issued to a customer or not.</a:t>
            </a:r>
            <a:endParaRPr lang="en-IN" sz="4000" dirty="0">
              <a:latin typeface="Aldhabi" panose="01000000000000000000" pitchFamily="2" charset="-78"/>
              <a:cs typeface="Aldhabi" panose="01000000000000000000" pitchFamily="2" charset="-78"/>
            </a:endParaRPr>
          </a:p>
          <a:p>
            <a:endParaRPr lang="en-IN" dirty="0"/>
          </a:p>
        </p:txBody>
      </p:sp>
      <p:pic>
        <p:nvPicPr>
          <p:cNvPr id="5" name="Content Placeholder 4"/>
          <p:cNvPicPr>
            <a:picLocks noGrp="1"/>
          </p:cNvPicPr>
          <p:nvPr>
            <p:ph idx="1"/>
          </p:nvPr>
        </p:nvPicPr>
        <p:blipFill rotWithShape="1">
          <a:blip r:embed="rId2"/>
          <a:srcRect l="15215" t="15507" r="35257" b="11239"/>
          <a:stretch/>
        </p:blipFill>
        <p:spPr bwMode="auto">
          <a:xfrm>
            <a:off x="6122988" y="1981200"/>
            <a:ext cx="5402262" cy="4547606"/>
          </a:xfrm>
          <a:prstGeom prst="rect">
            <a:avLst/>
          </a:prstGeom>
          <a:ln>
            <a:noFill/>
          </a:ln>
          <a:extLst>
            <a:ext uri="{53640926-AAD7-44D8-BBD7-CCE9431645EC}">
              <a14:shadowObscured xmlns:a14="http://schemas.microsoft.com/office/drawing/2010/main"/>
            </a:ext>
          </a:extLst>
        </p:spPr>
      </p:pic>
      <p:pic>
        <p:nvPicPr>
          <p:cNvPr id="6" name="Picture Placeholder 5"/>
          <p:cNvPicPr>
            <a:picLocks noChangeAspect="1"/>
          </p:cNvPicPr>
          <p:nvPr/>
        </p:nvPicPr>
        <p:blipFill>
          <a:blip r:embed="rId3">
            <a:extLst>
              <a:ext uri="{28A0092B-C50C-407E-A947-70E740481C1C}">
                <a14:useLocalDpi xmlns:a14="http://schemas.microsoft.com/office/drawing/2010/main" val="0"/>
              </a:ext>
            </a:extLst>
          </a:blip>
          <a:srcRect l="1447" r="1447"/>
          <a:stretch>
            <a:fillRect/>
          </a:stretch>
        </p:blipFill>
        <p:spPr>
          <a:xfrm>
            <a:off x="9525251" y="292156"/>
            <a:ext cx="2444569" cy="1012371"/>
          </a:xfrm>
          <a:prstGeom prst="rect">
            <a:avLst/>
          </a:prstGeom>
        </p:spPr>
      </p:pic>
    </p:spTree>
    <p:extLst>
      <p:ext uri="{BB962C8B-B14F-4D97-AF65-F5344CB8AC3E}">
        <p14:creationId xmlns:p14="http://schemas.microsoft.com/office/powerpoint/2010/main" val="3664804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b="1" dirty="0">
                <a:latin typeface="Aldhabi" panose="01000000000000000000" pitchFamily="2" charset="-78"/>
                <a:cs typeface="Aldhabi" panose="01000000000000000000" pitchFamily="2" charset="-78"/>
              </a:rPr>
              <a:t>Brief Description of the </a:t>
            </a:r>
            <a:r>
              <a:rPr lang="en-IN" sz="5400" b="1" dirty="0" smtClean="0">
                <a:latin typeface="Aldhabi" panose="01000000000000000000" pitchFamily="2" charset="-78"/>
                <a:cs typeface="Aldhabi" panose="01000000000000000000" pitchFamily="2" charset="-78"/>
              </a:rPr>
              <a:t>project’s  Main:</a:t>
            </a:r>
            <a:endParaRPr lang="en-IN" sz="5400" dirty="0"/>
          </a:p>
        </p:txBody>
      </p:sp>
      <p:sp>
        <p:nvSpPr>
          <p:cNvPr id="4" name="Text Placeholder 3"/>
          <p:cNvSpPr>
            <a:spLocks noGrp="1"/>
          </p:cNvSpPr>
          <p:nvPr>
            <p:ph type="body" sz="half" idx="2"/>
          </p:nvPr>
        </p:nvSpPr>
        <p:spPr/>
        <p:txBody>
          <a:bodyPr>
            <a:normAutofit/>
          </a:bodyPr>
          <a:lstStyle/>
          <a:p>
            <a:r>
              <a:rPr lang="en-IN" sz="4000" b="1" dirty="0">
                <a:latin typeface="Aldhabi" panose="01000000000000000000" pitchFamily="2" charset="-78"/>
                <a:cs typeface="Aldhabi" panose="01000000000000000000" pitchFamily="2" charset="-78"/>
              </a:rPr>
              <a:t>MAIN is created to access all these classes</a:t>
            </a:r>
            <a:r>
              <a:rPr lang="en-IN" sz="4000" b="1" dirty="0" smtClean="0">
                <a:latin typeface="Aldhabi" panose="01000000000000000000" pitchFamily="2" charset="-78"/>
                <a:cs typeface="Aldhabi" panose="01000000000000000000" pitchFamily="2" charset="-78"/>
              </a:rPr>
              <a:t>. It is used to add and view customers and gas in the system.</a:t>
            </a:r>
            <a:endParaRPr lang="en-IN" sz="4000" dirty="0">
              <a:latin typeface="Aldhabi" panose="01000000000000000000" pitchFamily="2" charset="-78"/>
              <a:cs typeface="Aldhabi" panose="01000000000000000000" pitchFamily="2" charset="-78"/>
            </a:endParaRPr>
          </a:p>
        </p:txBody>
      </p:sp>
      <p:pic>
        <p:nvPicPr>
          <p:cNvPr id="5" name="Content Placeholder 4"/>
          <p:cNvPicPr>
            <a:picLocks noGrp="1"/>
          </p:cNvPicPr>
          <p:nvPr>
            <p:ph idx="1"/>
          </p:nvPr>
        </p:nvPicPr>
        <p:blipFill rotWithShape="1">
          <a:blip r:embed="rId2"/>
          <a:srcRect l="15404" t="19136" r="26710" b="11883"/>
          <a:stretch/>
        </p:blipFill>
        <p:spPr bwMode="auto">
          <a:xfrm>
            <a:off x="6134100" y="1889468"/>
            <a:ext cx="5524500" cy="4339882"/>
          </a:xfrm>
          <a:prstGeom prst="rect">
            <a:avLst/>
          </a:prstGeom>
          <a:ln>
            <a:noFill/>
          </a:ln>
          <a:extLst>
            <a:ext uri="{53640926-AAD7-44D8-BBD7-CCE9431645EC}">
              <a14:shadowObscured xmlns:a14="http://schemas.microsoft.com/office/drawing/2010/main"/>
            </a:ext>
          </a:extLst>
        </p:spPr>
      </p:pic>
      <p:pic>
        <p:nvPicPr>
          <p:cNvPr id="6" name="Picture Placeholder 5"/>
          <p:cNvPicPr>
            <a:picLocks noChangeAspect="1"/>
          </p:cNvPicPr>
          <p:nvPr/>
        </p:nvPicPr>
        <p:blipFill>
          <a:blip r:embed="rId3">
            <a:extLst>
              <a:ext uri="{28A0092B-C50C-407E-A947-70E740481C1C}">
                <a14:useLocalDpi xmlns:a14="http://schemas.microsoft.com/office/drawing/2010/main" val="0"/>
              </a:ext>
            </a:extLst>
          </a:blip>
          <a:srcRect l="1447" r="1447"/>
          <a:stretch>
            <a:fillRect/>
          </a:stretch>
        </p:blipFill>
        <p:spPr>
          <a:xfrm>
            <a:off x="9525251" y="292156"/>
            <a:ext cx="2444569" cy="1012371"/>
          </a:xfrm>
          <a:prstGeom prst="rect">
            <a:avLst/>
          </a:prstGeom>
        </p:spPr>
      </p:pic>
    </p:spTree>
    <p:extLst>
      <p:ext uri="{BB962C8B-B14F-4D97-AF65-F5344CB8AC3E}">
        <p14:creationId xmlns:p14="http://schemas.microsoft.com/office/powerpoint/2010/main" val="3631498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buNone/>
            </a:pPr>
            <a:r>
              <a:rPr lang="en-IN" sz="20000" dirty="0" smtClean="0">
                <a:solidFill>
                  <a:srgbClr val="FF0000"/>
                </a:solidFill>
                <a:latin typeface="Aldhabi" panose="01000000000000000000" pitchFamily="2" charset="-78"/>
                <a:cs typeface="Aldhabi" panose="01000000000000000000" pitchFamily="2" charset="-78"/>
              </a:rPr>
              <a:t>Thank You…</a:t>
            </a:r>
            <a:endParaRPr lang="en-IN" sz="20000" dirty="0">
              <a:solidFill>
                <a:srgbClr val="FF0000"/>
              </a:solidFill>
              <a:latin typeface="Aldhabi" panose="01000000000000000000" pitchFamily="2" charset="-78"/>
              <a:cs typeface="Aldhabi" panose="010000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2205" y="571500"/>
            <a:ext cx="2033877" cy="1270179"/>
          </a:xfrm>
          <a:prstGeom prst="rect">
            <a:avLst/>
          </a:prstGeom>
        </p:spPr>
      </p:pic>
    </p:spTree>
    <p:extLst>
      <p:ext uri="{BB962C8B-B14F-4D97-AF65-F5344CB8AC3E}">
        <p14:creationId xmlns:p14="http://schemas.microsoft.com/office/powerpoint/2010/main" val="4252884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103</TotalTime>
  <Words>258</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Aldhabi</vt:lpstr>
      <vt:lpstr>Franklin Gothic Book</vt:lpstr>
      <vt:lpstr>Crop</vt:lpstr>
      <vt:lpstr> Project on LPG GAS BOOKING SYSTEM</vt:lpstr>
      <vt:lpstr>OBJECTIVE:</vt:lpstr>
      <vt:lpstr>Object Oriented Features : </vt:lpstr>
      <vt:lpstr> Brief Description of the project Classes: </vt:lpstr>
      <vt:lpstr>Brief Description of the project Classes: </vt:lpstr>
      <vt:lpstr>Brief Description of the project Classes:</vt:lpstr>
      <vt:lpstr>Brief Description of the project Classes:</vt:lpstr>
      <vt:lpstr>Brief Description of the project’s  Main: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LPG GAS BOOKING SYSTEM</dc:title>
  <dc:creator>Akshay Singla</dc:creator>
  <cp:lastModifiedBy>Akshay Singla</cp:lastModifiedBy>
  <cp:revision>13</cp:revision>
  <dcterms:created xsi:type="dcterms:W3CDTF">2018-04-26T16:45:08Z</dcterms:created>
  <dcterms:modified xsi:type="dcterms:W3CDTF">2018-11-18T07:30:53Z</dcterms:modified>
</cp:coreProperties>
</file>