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4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10/05/2023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DA53E3-9CB8-FA1C-4E07-F25275A24178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449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499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057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40B32C3-D71B-555E-84E9-96F5702F1BBB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4343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361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0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941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199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18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670FE10-F406-47AF-8AE1-E9BA4C7E25F2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560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72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9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9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0588" y="3671046"/>
            <a:ext cx="8713694" cy="1855693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+mn-lt"/>
              </a:rPr>
              <a:t>Web Scrapping to gain Company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2306" y="5615068"/>
            <a:ext cx="9144000" cy="665162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endParaRPr lang="en-GB" spc="-5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5B43BC-17C7-8BFB-25AD-D3FA5B199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88" y="577770"/>
            <a:ext cx="10416989" cy="44783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E2B3F9-D0F7-31CB-0EF4-99471805A1F9}"/>
              </a:ext>
            </a:extLst>
          </p:cNvPr>
          <p:cNvSpPr txBox="1"/>
          <p:nvPr/>
        </p:nvSpPr>
        <p:spPr>
          <a:xfrm>
            <a:off x="9538448" y="5910898"/>
            <a:ext cx="1999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10/05/2023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9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59782-C005-E008-FEAB-EDA26D06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dirty="0">
                <a:latin typeface="+mn-lt"/>
              </a:rPr>
              <a:t>Analysis of Reviews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425376-3227-FF3D-0FE4-4610E22F42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249" y="1837298"/>
            <a:ext cx="5003998" cy="37529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5040CC-DE31-5BDF-7936-8454E0B4D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14" y="1837297"/>
            <a:ext cx="4986068" cy="37395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88682D-1D00-DB23-DADD-8B7CD0244FC0}"/>
              </a:ext>
            </a:extLst>
          </p:cNvPr>
          <p:cNvSpPr txBox="1"/>
          <p:nvPr/>
        </p:nvSpPr>
        <p:spPr>
          <a:xfrm>
            <a:off x="4091492" y="5934947"/>
            <a:ext cx="7064188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+mn-lt"/>
              </a:rPr>
              <a:t>Total number of reviews scrapped: 1000 reviews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98996F-AABD-59F4-6BCA-D4F6DB29EFFB}"/>
              </a:ext>
            </a:extLst>
          </p:cNvPr>
          <p:cNvSpPr txBox="1"/>
          <p:nvPr/>
        </p:nvSpPr>
        <p:spPr>
          <a:xfrm>
            <a:off x="7019364" y="5657948"/>
            <a:ext cx="4805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Pie Chart showing percentage of reviews in each sentiment</a:t>
            </a:r>
            <a:endParaRPr lang="en-IN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5800C0-A5AC-0830-C397-ED66464DA500}"/>
              </a:ext>
            </a:extLst>
          </p:cNvPr>
          <p:cNvSpPr txBox="1"/>
          <p:nvPr/>
        </p:nvSpPr>
        <p:spPr>
          <a:xfrm>
            <a:off x="2160495" y="5712383"/>
            <a:ext cx="4428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Histogram analysis of number of reviews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025191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9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Sentiment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E3CE46-CF35-E59D-6A32-48ECF3DF5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047" y="1846263"/>
            <a:ext cx="5363633" cy="40227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5B8EB5-58AD-EF51-69AD-7D24A4F67A54}"/>
              </a:ext>
            </a:extLst>
          </p:cNvPr>
          <p:cNvSpPr txBox="1"/>
          <p:nvPr/>
        </p:nvSpPr>
        <p:spPr>
          <a:xfrm>
            <a:off x="779929" y="1990165"/>
            <a:ext cx="46437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Among 1000 reviews, most reviews has the </a:t>
            </a:r>
            <a:r>
              <a:rPr lang="en-US"/>
              <a:t>following keywords </a:t>
            </a:r>
            <a:r>
              <a:rPr lang="en-US" dirty="0"/>
              <a:t>with state different sentiments. Most of the words shown have negative sentiment. Some locations are highly visited like London, Heathrow, Johannesburg.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B6BE67-91A7-89A6-DC45-DDB1FF09F5FC}"/>
              </a:ext>
            </a:extLst>
          </p:cNvPr>
          <p:cNvSpPr txBox="1"/>
          <p:nvPr/>
        </p:nvSpPr>
        <p:spPr>
          <a:xfrm>
            <a:off x="8211671" y="5839391"/>
            <a:ext cx="3765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WordCloud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29</TotalTime>
  <Words>72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Web Scrapping to gain Company Insights</vt:lpstr>
      <vt:lpstr>Analysis of Reviews</vt:lpstr>
      <vt:lpstr>Sentiment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Reconnect</cp:lastModifiedBy>
  <cp:revision>5</cp:revision>
  <dcterms:created xsi:type="dcterms:W3CDTF">2022-12-06T11:13:27Z</dcterms:created>
  <dcterms:modified xsi:type="dcterms:W3CDTF">2023-05-10T11:31:58Z</dcterms:modified>
</cp:coreProperties>
</file>