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Beating the Benchmark: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401525" y="2132925"/>
            <a:ext cx="63315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AI Based Fund Performance</a:t>
            </a:r>
            <a:endParaRPr sz="2400" b="1"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5586925" y="4099000"/>
            <a:ext cx="31461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Joshua-Connor Knapp R.S.M</a:t>
            </a:r>
            <a:endParaRPr b="1"/>
          </a:p>
        </p:txBody>
      </p:sp>
      <p:sp>
        <p:nvSpPr>
          <p:cNvPr id="75" name="Google Shape;75;p13"/>
          <p:cNvSpPr txBox="1"/>
          <p:nvPr/>
        </p:nvSpPr>
        <p:spPr>
          <a:xfrm>
            <a:off x="7878650" y="4518000"/>
            <a:ext cx="116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Registered single mom</a:t>
            </a:r>
            <a:endParaRPr sz="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535775" y="189950"/>
            <a:ext cx="6876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Compared to the best of the best</a:t>
            </a:r>
            <a:endParaRPr sz="2900"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294967295"/>
          </p:nvPr>
        </p:nvSpPr>
        <p:spPr>
          <a:xfrm>
            <a:off x="597550" y="671575"/>
            <a:ext cx="74328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The AI Implementer compared to the top 5 performing ASISA funds: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6603950" y="1657625"/>
            <a:ext cx="1740600" cy="25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Compared to the capped SWIX as a benchmark (black line), the AI Implementer (red line) outperforms it consistently since 2008.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top 5 funds do outperform the AI fund by quite a large margin though. However, these differences are lessened when potential fees are taken into account…  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25" y="1023900"/>
            <a:ext cx="5787449" cy="41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subTitle" idx="4294967295"/>
          </p:nvPr>
        </p:nvSpPr>
        <p:spPr>
          <a:xfrm>
            <a:off x="486750" y="78400"/>
            <a:ext cx="6331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Compared to the best of the best</a:t>
            </a:r>
            <a:endParaRPr sz="3200" b="1">
              <a:solidFill>
                <a:schemeClr val="lt1"/>
              </a:solidFill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294967295"/>
          </p:nvPr>
        </p:nvSpPr>
        <p:spPr>
          <a:xfrm>
            <a:off x="486750" y="525600"/>
            <a:ext cx="79941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The AI Implementer compared to the top 5 performing ASISA funds after a 300 basis point fee: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217600"/>
            <a:ext cx="5278001" cy="37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6515425" y="2230400"/>
            <a:ext cx="1993500" cy="25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When taking fees into account, and keeping the same difference from the previous slide, the AI Implementer (red line) performs right up there with the very best. 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502100" y="184325"/>
            <a:ext cx="6876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Compared to the best of the best</a:t>
            </a:r>
            <a:endParaRPr sz="2900"/>
          </a:p>
        </p:txBody>
      </p:sp>
      <p:sp>
        <p:nvSpPr>
          <p:cNvPr id="97" name="Google Shape;97;p16"/>
          <p:cNvSpPr txBox="1"/>
          <p:nvPr/>
        </p:nvSpPr>
        <p:spPr>
          <a:xfrm>
            <a:off x="6053675" y="1555375"/>
            <a:ext cx="26793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Using 12-month rolling returns,  which helps to identify short-term trends and assess how performance evolves during specific periods, we see that these top funds have much more volatile movements around the benchmark while the AI Implementer co-moves with it much more closely.</a:t>
            </a: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However, given that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only 9.34% </a:t>
            </a: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 all the funds beat the benchmark at the end of the sample period, this is the best case scenario AGAINST the AI Implementer.</a:t>
            </a: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If we were to randomly select 5 funds from the ASISA, the story would look very different.</a:t>
            </a: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574950" y="682850"/>
            <a:ext cx="79941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more representative look: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50" y="1113900"/>
            <a:ext cx="5456151" cy="388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152150" y="0"/>
            <a:ext cx="27636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The reality</a:t>
            </a:r>
            <a:endParaRPr sz="3200" b="1">
              <a:solidFill>
                <a:schemeClr val="lt1"/>
              </a:solidFill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68035" y="448882"/>
            <a:ext cx="79941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AI_Implementer compared to 5 randomly selected ASISA funds:</a:t>
            </a:r>
            <a:r>
              <a:rPr lang="en" sz="1700" dirty="0">
                <a:latin typeface="Lato"/>
                <a:ea typeface="Lato"/>
                <a:cs typeface="Lato"/>
                <a:sym typeface="Lato"/>
              </a:rPr>
              <a:t>00 basis point fee: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25" y="945325"/>
            <a:ext cx="3935976" cy="280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275" y="945325"/>
            <a:ext cx="3935976" cy="2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584500" y="3847575"/>
            <a:ext cx="7994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When compared to 5 randomly selected ASISA funds, 4 out of the 5 underperform the benchmark more often than beat it.  The AI Implementer is thus a top dog competitor.</a:t>
            </a: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Raleway</vt:lpstr>
      <vt:lpstr>Lato</vt:lpstr>
      <vt:lpstr>Swiss</vt:lpstr>
      <vt:lpstr>Beating the Benchmark:</vt:lpstr>
      <vt:lpstr>Compared to the best of the best</vt:lpstr>
      <vt:lpstr>The AI Implementer compared to the top 5 performing ASISA funds after a 300 basis point fee:</vt:lpstr>
      <vt:lpstr>Compared to the best of the best</vt:lpstr>
      <vt:lpstr>The AI_Implementer compared to 5 randomly selected ASISA funds:00 basis point fee: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Knapp, J, Mnr [22610987@sun.ac.za]</cp:lastModifiedBy>
  <cp:revision>2</cp:revision>
  <dcterms:modified xsi:type="dcterms:W3CDTF">2024-11-27T14:15:48Z</dcterms:modified>
</cp:coreProperties>
</file>