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7" r:id="rId3"/>
    <p:sldId id="268" r:id="rId4"/>
    <p:sldId id="269" r:id="rId5"/>
    <p:sldId id="270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F877F71-11C9-4997-9EB2-B3C232C40B3A}">
          <p14:sldIdLst>
            <p14:sldId id="262"/>
          </p14:sldIdLst>
        </p14:section>
        <p14:section name="无标题节" id="{85AD6974-AB35-4096-915F-E31E25BB1CEA}">
          <p14:sldIdLst>
            <p14:sldId id="267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70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519" name="Group 15"/>
          <p:cNvGrpSpPr/>
          <p:nvPr/>
        </p:nvGrpSpPr>
        <p:grpSpPr bwMode="auto">
          <a:xfrm>
            <a:off x="4611688" y="2781365"/>
            <a:ext cx="152400" cy="190559"/>
            <a:chOff x="0" y="0"/>
            <a:chExt cx="96" cy="120"/>
          </a:xfrm>
        </p:grpSpPr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3" name="Group 19"/>
          <p:cNvGrpSpPr/>
          <p:nvPr/>
        </p:nvGrpSpPr>
        <p:grpSpPr bwMode="auto">
          <a:xfrm>
            <a:off x="6484939" y="2789305"/>
            <a:ext cx="185737" cy="173091"/>
            <a:chOff x="0" y="0"/>
            <a:chExt cx="117" cy="109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7" name="Group 23"/>
          <p:cNvGrpSpPr/>
          <p:nvPr/>
        </p:nvGrpSpPr>
        <p:grpSpPr bwMode="auto">
          <a:xfrm>
            <a:off x="2771775" y="2782953"/>
            <a:ext cx="185738" cy="187383"/>
            <a:chOff x="0" y="0"/>
            <a:chExt cx="117" cy="118"/>
          </a:xfrm>
        </p:grpSpPr>
        <p:sp>
          <p:nvSpPr>
            <p:cNvPr id="21528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31" name="Group 27"/>
          <p:cNvGrpSpPr/>
          <p:nvPr/>
        </p:nvGrpSpPr>
        <p:grpSpPr bwMode="auto">
          <a:xfrm>
            <a:off x="900114" y="2781365"/>
            <a:ext cx="166687" cy="190559"/>
            <a:chOff x="0" y="0"/>
            <a:chExt cx="105" cy="120"/>
          </a:xfrm>
        </p:grpSpPr>
        <p:sp>
          <p:nvSpPr>
            <p:cNvPr id="21532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3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用户界面层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49244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控制层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768662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业务逻辑层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768662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数据持久层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725352"/>
            <a:ext cx="143986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与用户进行直接交互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725352"/>
            <a:ext cx="143986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系统用例的功能的实现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272055"/>
            <a:ext cx="1439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控制界面和功能的实现，在用户界面和业务逻辑两层之间充当连接的角色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272055"/>
            <a:ext cx="1439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对系统产生的数据进行操作，直接与数据库对接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014794" y="29012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lang="zh-CN" altLang="en-US" b="1" dirty="0">
                <a:solidFill>
                  <a:schemeClr val="accent2"/>
                </a:solidFill>
              </a:rPr>
              <a:t>架构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4014792" y="290122"/>
            <a:ext cx="1114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lang="zh-CN" altLang="en-US" b="1" dirty="0">
                <a:solidFill>
                  <a:schemeClr val="accent1"/>
                </a:solidFill>
              </a:rPr>
              <a:t>界面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4219078" y="567934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用户界设计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1BE0A86-9C32-4C22-B342-98E81A88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5343"/>
            <a:ext cx="4648603" cy="30711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8DFD6CC-47CE-4875-AE4F-D3D4A52F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69" y="1566841"/>
            <a:ext cx="3917019" cy="2408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014791" y="290122"/>
            <a:ext cx="1114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用例</a:t>
            </a:r>
            <a:r>
              <a:rPr lang="zh-CN" altLang="en-US" b="1" dirty="0">
                <a:solidFill>
                  <a:schemeClr val="accent1"/>
                </a:solidFill>
              </a:rPr>
              <a:t>描述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4167783" y="567934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模块用例描述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4014791" y="290122"/>
            <a:ext cx="1114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模块</a:t>
            </a:r>
            <a:r>
              <a:rPr lang="zh-CN" altLang="en-US" b="1" dirty="0">
                <a:solidFill>
                  <a:schemeClr val="accent2"/>
                </a:solidFill>
              </a:rPr>
              <a:t>流程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4219078" y="567934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模块活动图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5A99DE9-0742-46BD-8329-78B5897C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10358"/>
            <a:ext cx="1911555" cy="3672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9FC713-11C5-4E96-BF69-EE586272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06564"/>
            <a:ext cx="4643383" cy="35676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984237" y="299498"/>
            <a:ext cx="1167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实体</a:t>
            </a:r>
            <a:r>
              <a:rPr lang="zh-CN" altLang="en-US" b="1" dirty="0">
                <a:solidFill>
                  <a:schemeClr val="accent2"/>
                </a:solidFill>
              </a:rPr>
              <a:t> 关系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4259152" y="567934"/>
            <a:ext cx="6174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类图 包图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1AFC726-22AE-428A-A7BC-96273842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3506"/>
            <a:ext cx="9144000" cy="1696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898576" y="290122"/>
            <a:ext cx="13468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数据库</a:t>
            </a:r>
            <a:r>
              <a:rPr lang="zh-CN" altLang="en-US" b="1" dirty="0">
                <a:solidFill>
                  <a:schemeClr val="accent2"/>
                </a:solidFill>
              </a:rPr>
              <a:t>设计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4167782" y="567934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数据库表设计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8363745-344C-4573-B2EE-A9E8D04F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03" y="1607218"/>
            <a:ext cx="3805776" cy="26992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全屏显示(16:9)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殷 子强</cp:lastModifiedBy>
  <cp:revision>27</cp:revision>
  <dcterms:created xsi:type="dcterms:W3CDTF">2016-04-12T08:19:00Z</dcterms:created>
  <dcterms:modified xsi:type="dcterms:W3CDTF">2020-11-18T02:48:11Z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