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9" r:id="rId3"/>
    <p:sldId id="270" r:id="rId4"/>
    <p:sldId id="271" r:id="rId5"/>
    <p:sldId id="272" r:id="rId6"/>
    <p:sldId id="273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01"/>
    <a:srgbClr val="12B789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5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4014791" y="290122"/>
            <a:ext cx="11144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用例</a:t>
            </a:r>
            <a:r>
              <a:rPr lang="zh-CN" altLang="en-US" b="1" dirty="0">
                <a:solidFill>
                  <a:schemeClr val="accent1"/>
                </a:solidFill>
              </a:rPr>
              <a:t>描述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1C345F3E-0751-4BFD-BDE9-A91782F9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13231"/>
            <a:ext cx="7052648" cy="36097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6B5FA7C-EBAE-4866-8E44-200E9984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275606"/>
            <a:ext cx="5963784" cy="33905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3B580A-025E-42A3-B12A-2C00B9CFB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270596"/>
            <a:ext cx="6210595" cy="33537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36A880-5087-42B4-9E1B-6D0C53BE8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1270595"/>
            <a:ext cx="6509224" cy="33537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FBB216-12F7-4524-B393-DB4EE7D12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7159" y="1243609"/>
            <a:ext cx="3902770" cy="36097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8D1446-2C25-4B82-8420-A620C9467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3320" y="1217131"/>
            <a:ext cx="6672711" cy="35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7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8B24D9-7DA6-4D85-BBC5-74266FC1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57571"/>
            <a:ext cx="2971293" cy="41559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94D5BE-075A-4B37-AD50-16AB9D65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659454"/>
            <a:ext cx="3683264" cy="3952161"/>
          </a:xfrm>
          <a:prstGeom prst="rect">
            <a:avLst/>
          </a:prstGeom>
        </p:spPr>
      </p:pic>
      <p:sp>
        <p:nvSpPr>
          <p:cNvPr id="4" name="Text Box 42">
            <a:extLst>
              <a:ext uri="{FF2B5EF4-FFF2-40B4-BE49-F238E27FC236}">
                <a16:creationId xmlns:a16="http://schemas.microsoft.com/office/drawing/2014/main" id="{1AB3208E-2110-4215-8EBB-AFBBAD9C6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008" y="290122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概要</a:t>
            </a:r>
            <a:r>
              <a:rPr lang="zh-CN" altLang="en-US" b="1">
                <a:solidFill>
                  <a:schemeClr val="accent1"/>
                </a:solidFill>
              </a:rPr>
              <a:t>设计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D451F4-E736-42B7-9FEC-D47D06783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641" y="0"/>
            <a:ext cx="4292162" cy="47637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C658B4-6B75-4EA6-B060-CE25CBB2E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09" y="-100229"/>
            <a:ext cx="3146007" cy="49641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8A692F-BEA1-4C28-B1A5-9A4A11CFE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105" y="-189896"/>
            <a:ext cx="5666261" cy="5143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FF7433-B91B-4DF8-90B7-1465FFF27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909" y="634954"/>
            <a:ext cx="8055038" cy="32387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D439B0-8DA0-456F-B6A8-208B402749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13635"/>
            <a:ext cx="7483488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3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2">
            <a:extLst>
              <a:ext uri="{FF2B5EF4-FFF2-40B4-BE49-F238E27FC236}">
                <a16:creationId xmlns:a16="http://schemas.microsoft.com/office/drawing/2014/main" id="{C1530A6B-B2A0-40C3-BCA3-1E4B2003D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4" y="1949279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详细设计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99607D-268D-4DF4-A5C4-EFA6C521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94" y="0"/>
            <a:ext cx="2978611" cy="5143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EC6625-F1FC-499D-875B-AF93DFFFF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0"/>
            <a:ext cx="4799497" cy="51435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041579A-E19F-45EB-B626-8C519169FF97}"/>
              </a:ext>
            </a:extLst>
          </p:cNvPr>
          <p:cNvGrpSpPr/>
          <p:nvPr/>
        </p:nvGrpSpPr>
        <p:grpSpPr>
          <a:xfrm>
            <a:off x="166789" y="123478"/>
            <a:ext cx="7217664" cy="4078161"/>
            <a:chOff x="166789" y="123478"/>
            <a:chExt cx="7217664" cy="40781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55AC00-7AE5-4B0C-9E61-A8C0C9A35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89" y="123478"/>
              <a:ext cx="2190038" cy="275916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B788E73-7C59-4C39-8EA1-1D0BBE646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789" y="3075806"/>
              <a:ext cx="2329088" cy="112583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A26C9CE-49D9-4728-830F-EE74CEF50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21639" y="123478"/>
              <a:ext cx="2190038" cy="64166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E999AED-59D8-4045-BFBA-F158AC534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7784" y="1028833"/>
              <a:ext cx="4756669" cy="3085834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0C83478-0BCD-4466-B326-B89FA35830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6880" y="1995686"/>
            <a:ext cx="1819238" cy="7758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89FE217-42EF-4E05-B222-EE9B348B8B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528" y="0"/>
            <a:ext cx="78114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E20AB4-CF02-4544-B01C-458268CA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22"/>
            <a:ext cx="4945809" cy="46790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FE3718-3035-4B86-941E-38BC27EA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851" y="35922"/>
            <a:ext cx="35269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7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DED55D-4169-4D40-A9C3-CC34F1F8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85" y="0"/>
            <a:ext cx="31702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8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41CE03-CC83-481E-9660-57AF6220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46" y="0"/>
            <a:ext cx="32137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7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</Words>
  <Application>Microsoft Office PowerPoint</Application>
  <PresentationFormat>全屏显示(16:9)</PresentationFormat>
  <Paragraphs>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周 弈帆</cp:lastModifiedBy>
  <cp:revision>33</cp:revision>
  <dcterms:created xsi:type="dcterms:W3CDTF">2016-04-12T08:19:00Z</dcterms:created>
  <dcterms:modified xsi:type="dcterms:W3CDTF">2020-11-18T04:47:16Z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