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5" r:id="rId3"/>
    <p:sldId id="257" r:id="rId5"/>
    <p:sldId id="258" r:id="rId6"/>
    <p:sldId id="334" r:id="rId7"/>
    <p:sldId id="335" r:id="rId8"/>
    <p:sldId id="296" r:id="rId9"/>
    <p:sldId id="336" r:id="rId10"/>
    <p:sldId id="340" r:id="rId11"/>
    <p:sldId id="300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49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3" autoAdjust="0"/>
    <p:restoredTop sz="96314" autoAdjust="0"/>
  </p:normalViewPr>
  <p:slideViewPr>
    <p:cSldViewPr snapToGrid="0">
      <p:cViewPr varScale="1">
        <p:scale>
          <a:sx n="108" d="100"/>
          <a:sy n="108" d="100"/>
        </p:scale>
        <p:origin x="984" y="114"/>
      </p:cViewPr>
      <p:guideLst>
        <p:guide pos="4475"/>
        <p:guide orient="horz" pos="3247"/>
        <p:guide orient="horz" pos="2547"/>
        <p:guide pos="38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8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7F1E2-D629-493A-BAEE-5E4043A780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A968A-BC17-485B-965C-2310A2F6BC5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A968A-BC17-485B-965C-2310A2F6BC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A968A-BC17-485B-965C-2310A2F6BC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A968A-BC17-485B-965C-2310A2F6BC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A968A-BC17-485B-965C-2310A2F6BC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A968A-BC17-485B-965C-2310A2F6BC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A968A-BC17-485B-965C-2310A2F6BC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A968A-BC17-485B-965C-2310A2F6BC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A968A-BC17-485B-965C-2310A2F6BC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A968A-BC17-485B-965C-2310A2F6BC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 txBox="1"/>
          <p:nvPr userDrawn="1"/>
        </p:nvSpPr>
        <p:spPr>
          <a:xfrm>
            <a:off x="587877" y="136525"/>
            <a:ext cx="10515600" cy="505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+mj-ea"/>
              </a:rPr>
              <a:t>单击此处添加标题</a:t>
            </a:r>
            <a:endParaRPr lang="zh-CN" altLang="en-US" sz="2800" dirty="0">
              <a:latin typeface="+mj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20243" y="189048"/>
            <a:ext cx="493511" cy="400685"/>
            <a:chOff x="176124" y="269073"/>
            <a:chExt cx="493511" cy="400685"/>
          </a:xfrm>
        </p:grpSpPr>
        <p:grpSp>
          <p:nvGrpSpPr>
            <p:cNvPr id="8" name="组合 7"/>
            <p:cNvGrpSpPr/>
            <p:nvPr/>
          </p:nvGrpSpPr>
          <p:grpSpPr>
            <a:xfrm>
              <a:off x="205710" y="269073"/>
              <a:ext cx="463925" cy="400685"/>
              <a:chOff x="89535" y="228233"/>
              <a:chExt cx="463925" cy="400685"/>
            </a:xfrm>
          </p:grpSpPr>
          <p:sp>
            <p:nvSpPr>
              <p:cNvPr id="10" name="等腰三角形 9"/>
              <p:cNvSpPr/>
              <p:nvPr/>
            </p:nvSpPr>
            <p:spPr>
              <a:xfrm rot="10800000">
                <a:off x="89535" y="228233"/>
                <a:ext cx="434340" cy="40068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10800000">
                <a:off x="351471" y="428575"/>
                <a:ext cx="201989" cy="186338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等腰三角形 8"/>
            <p:cNvSpPr/>
            <p:nvPr/>
          </p:nvSpPr>
          <p:spPr>
            <a:xfrm rot="10800000">
              <a:off x="176124" y="391712"/>
              <a:ext cx="201989" cy="18633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587877" y="136525"/>
            <a:ext cx="10515600" cy="505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+mj-ea"/>
              </a:rPr>
              <a:t>单击此处添加标题</a:t>
            </a:r>
            <a:endParaRPr lang="zh-CN" altLang="en-US" sz="2800" dirty="0">
              <a:latin typeface="+mj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20243" y="189048"/>
            <a:ext cx="493511" cy="400685"/>
            <a:chOff x="176124" y="269073"/>
            <a:chExt cx="493511" cy="400685"/>
          </a:xfrm>
        </p:grpSpPr>
        <p:grpSp>
          <p:nvGrpSpPr>
            <p:cNvPr id="6" name="组合 5"/>
            <p:cNvGrpSpPr/>
            <p:nvPr/>
          </p:nvGrpSpPr>
          <p:grpSpPr>
            <a:xfrm>
              <a:off x="205710" y="269073"/>
              <a:ext cx="463925" cy="400685"/>
              <a:chOff x="89535" y="228233"/>
              <a:chExt cx="463925" cy="400685"/>
            </a:xfrm>
          </p:grpSpPr>
          <p:sp>
            <p:nvSpPr>
              <p:cNvPr id="8" name="等腰三角形 7"/>
              <p:cNvSpPr/>
              <p:nvPr/>
            </p:nvSpPr>
            <p:spPr>
              <a:xfrm rot="10800000">
                <a:off x="89535" y="228233"/>
                <a:ext cx="434340" cy="40068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等腰三角形 8"/>
              <p:cNvSpPr/>
              <p:nvPr/>
            </p:nvSpPr>
            <p:spPr>
              <a:xfrm rot="10800000">
                <a:off x="351471" y="428575"/>
                <a:ext cx="201989" cy="186338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等腰三角形 6"/>
            <p:cNvSpPr/>
            <p:nvPr/>
          </p:nvSpPr>
          <p:spPr>
            <a:xfrm rot="10800000">
              <a:off x="176124" y="391712"/>
              <a:ext cx="201989" cy="18633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themeOverride" Target="../theme/themeOverride4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themeOverride" Target="../theme/themeOverride5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9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等腰三角形 60"/>
          <p:cNvSpPr/>
          <p:nvPr/>
        </p:nvSpPr>
        <p:spPr>
          <a:xfrm rot="10800000" flipH="1" flipV="1">
            <a:off x="686996" y="354434"/>
            <a:ext cx="3750647" cy="323331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 rot="10800000" flipH="1">
            <a:off x="686997" y="1097731"/>
            <a:ext cx="3776150" cy="32553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PA_直接连接符 4"/>
          <p:cNvCxnSpPr/>
          <p:nvPr>
            <p:custDataLst>
              <p:tags r:id="rId1"/>
            </p:custDataLst>
          </p:nvPr>
        </p:nvCxnSpPr>
        <p:spPr>
          <a:xfrm flipH="1">
            <a:off x="5719180" y="3393985"/>
            <a:ext cx="5741892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PA_直接连接符 69"/>
          <p:cNvCxnSpPr/>
          <p:nvPr>
            <p:custDataLst>
              <p:tags r:id="rId2"/>
            </p:custDataLst>
          </p:nvPr>
        </p:nvCxnSpPr>
        <p:spPr>
          <a:xfrm flipH="1">
            <a:off x="5633067" y="2133600"/>
            <a:ext cx="5739228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A_文本框 55"/>
          <p:cNvSpPr txBox="1"/>
          <p:nvPr>
            <p:custDataLst>
              <p:tags r:id="rId3"/>
            </p:custDataLst>
          </p:nvPr>
        </p:nvSpPr>
        <p:spPr>
          <a:xfrm>
            <a:off x="6212691" y="2289896"/>
            <a:ext cx="4754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迷你抖音介绍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607504" y="1731834"/>
            <a:ext cx="2192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+mj-ea"/>
                <a:ea typeface="+mj-ea"/>
              </a:rPr>
              <a:t>2020</a:t>
            </a:r>
            <a:endParaRPr lang="zh-CN" altLang="en-US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5" name="等腰三角形 74"/>
          <p:cNvSpPr/>
          <p:nvPr/>
        </p:nvSpPr>
        <p:spPr>
          <a:xfrm rot="21417337">
            <a:off x="157066" y="1955452"/>
            <a:ext cx="1970843" cy="19848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265639">
            <a:off x="2314829" y="3157166"/>
            <a:ext cx="1970843" cy="198483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11081090">
            <a:off x="1474079" y="4308943"/>
            <a:ext cx="1053440" cy="1060917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14961737">
            <a:off x="834132" y="4970424"/>
            <a:ext cx="1053440" cy="1060917"/>
          </a:xfrm>
          <a:prstGeom prst="triangle">
            <a:avLst/>
          </a:prstGeom>
          <a:solidFill>
            <a:schemeClr val="accent5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11085701">
            <a:off x="2282991" y="5364591"/>
            <a:ext cx="1053440" cy="1060917"/>
          </a:xfrm>
          <a:prstGeom prst="triangle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0" grpId="0" animBg="1"/>
      <p:bldP spid="62" grpId="0"/>
      <p:bldP spid="66" grpId="0"/>
      <p:bldP spid="75" grpId="0" animBg="1"/>
      <p:bldP spid="76" grpId="0" bldLvl="0" animBg="1"/>
      <p:bldP spid="77" grpId="0" animBg="1"/>
      <p:bldP spid="78" grpId="0" animBg="1"/>
      <p:bldP spid="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771591" y="1796113"/>
            <a:ext cx="2193227" cy="507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8" tIns="45698" rIns="91398" bIns="45698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1218565">
              <a:defRPr/>
            </a:pPr>
            <a:r>
              <a:rPr lang="zh-CN" altLang="en-US" kern="0" dirty="0">
                <a:solidFill>
                  <a:schemeClr val="accent1"/>
                </a:solidFill>
                <a:latin typeface="+mj-ea"/>
              </a:rPr>
              <a:t>基本功能</a:t>
            </a:r>
            <a:endParaRPr lang="zh-CN" altLang="en-US" kern="0" dirty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7851800" y="2934363"/>
            <a:ext cx="2032525" cy="507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8" tIns="45698" rIns="91398" bIns="45698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1218565">
              <a:defRPr/>
            </a:pPr>
            <a:r>
              <a:rPr lang="zh-CN" altLang="en-US" kern="0" dirty="0">
                <a:solidFill>
                  <a:schemeClr val="accent1"/>
                </a:solidFill>
                <a:latin typeface="+mj-ea"/>
              </a:rPr>
              <a:t>作品特色</a:t>
            </a:r>
            <a:endParaRPr lang="zh-CN" altLang="en-US" kern="0" dirty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55" name="等腰三角形 54"/>
          <p:cNvSpPr/>
          <p:nvPr/>
        </p:nvSpPr>
        <p:spPr>
          <a:xfrm rot="10800000" flipH="1" flipV="1">
            <a:off x="595556" y="1052801"/>
            <a:ext cx="3750647" cy="323331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 rot="10800000" flipH="1">
            <a:off x="595557" y="1796098"/>
            <a:ext cx="3776150" cy="32553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1671588" y="2370302"/>
            <a:ext cx="2192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目录</a:t>
            </a:r>
            <a:endParaRPr lang="zh-CN" altLang="en-US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199039" y="1825363"/>
            <a:ext cx="472222" cy="44984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195503" y="2963363"/>
            <a:ext cx="472222" cy="44984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256397" y="1820116"/>
            <a:ext cx="337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253026" y="2955974"/>
            <a:ext cx="337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7852435" y="4063393"/>
            <a:ext cx="2032525" cy="507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8" tIns="45698" rIns="91398" bIns="45698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1218565">
              <a:defRPr/>
            </a:pPr>
            <a:r>
              <a:rPr lang="zh-CN" altLang="en-US" kern="0" dirty="0">
                <a:solidFill>
                  <a:schemeClr val="accent1"/>
                </a:solidFill>
                <a:latin typeface="+mj-ea"/>
              </a:rPr>
              <a:t>实际演示</a:t>
            </a:r>
            <a:endParaRPr lang="zh-CN" altLang="en-US" kern="0" dirty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96138" y="4092393"/>
            <a:ext cx="472222" cy="44984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53661" y="4085004"/>
            <a:ext cx="33735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en-US" altLang="zh-CN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6" grpId="0" bldLvl="0" animBg="1"/>
      <p:bldP spid="55" grpId="0" animBg="1"/>
      <p:bldP spid="56" grpId="0" animBg="1"/>
      <p:bldP spid="57" grpId="0"/>
      <p:bldP spid="58" grpId="0" bldLvl="0" animBg="1"/>
      <p:bldP spid="59" grpId="0" bldLvl="0" animBg="1"/>
      <p:bldP spid="63" grpId="0"/>
      <p:bldP spid="64" grpId="0"/>
      <p:bldP spid="2" grpId="0" bldLvl="0" animBg="1"/>
      <p:bldP spid="3" grpId="0" bldLvl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316012" y="4089031"/>
            <a:ext cx="369726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316012" y="4905375"/>
            <a:ext cx="369726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5"/>
          <p:cNvSpPr txBox="1"/>
          <p:nvPr/>
        </p:nvSpPr>
        <p:spPr>
          <a:xfrm>
            <a:off x="4282131" y="4043985"/>
            <a:ext cx="3765029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基本功能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0800000" flipH="1" flipV="1">
            <a:off x="4605888" y="569832"/>
            <a:ext cx="2980224" cy="2569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0800000" flipH="1">
            <a:off x="4605888" y="1317645"/>
            <a:ext cx="3000488" cy="25866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654218" y="1854410"/>
            <a:ext cx="1742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zh-CN" altLang="en-US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7"/>
          <p:cNvSpPr txBox="1"/>
          <p:nvPr/>
        </p:nvSpPr>
        <p:spPr>
          <a:xfrm>
            <a:off x="1135152" y="5541840"/>
            <a:ext cx="1405910" cy="367603"/>
          </a:xfrm>
          <a:prstGeom prst="rect">
            <a:avLst/>
          </a:prstGeom>
        </p:spPr>
        <p:txBody>
          <a:bodyPr vert="horz" lIns="0" tIns="72210" rIns="0" bIns="72210" anchor="ctr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20000"/>
              </a:lnSpc>
            </a:pPr>
            <a:r>
              <a:rPr lang="zh-CN" sz="1200" b="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开始界面</a:t>
            </a:r>
            <a:endParaRPr lang="zh-CN" sz="1200" b="0" dirty="0">
              <a:solidFill>
                <a:schemeClr val="bg1">
                  <a:lumMod val="65000"/>
                </a:schemeClr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15" name="Text Placeholder 2"/>
          <p:cNvSpPr txBox="1"/>
          <p:nvPr/>
        </p:nvSpPr>
        <p:spPr>
          <a:xfrm>
            <a:off x="1135380" y="5850890"/>
            <a:ext cx="1663700" cy="64579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持续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3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秒，点击跳过可跳过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46063" y="5611489"/>
            <a:ext cx="779976" cy="780884"/>
            <a:chOff x="3434204" y="1805548"/>
            <a:chExt cx="779976" cy="780884"/>
          </a:xfrm>
        </p:grpSpPr>
        <p:sp>
          <p:nvSpPr>
            <p:cNvPr id="17" name="Rounded Rectangle 11"/>
            <p:cNvSpPr>
              <a:spLocks noChangeAspect="1"/>
            </p:cNvSpPr>
            <p:nvPr/>
          </p:nvSpPr>
          <p:spPr>
            <a:xfrm>
              <a:off x="3434204" y="1805548"/>
              <a:ext cx="779976" cy="780884"/>
            </a:xfrm>
            <a:prstGeom prst="roundRect">
              <a:avLst>
                <a:gd name="adj" fmla="val 0"/>
              </a:avLst>
            </a:prstGeom>
            <a:solidFill>
              <a:srgbClr val="77A9D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3560" tIns="31780" rIns="63560" bIns="31780" rtlCol="0" anchor="ctr"/>
            <a:lstStyle/>
            <a:p>
              <a:pPr algn="ctr">
                <a:lnSpc>
                  <a:spcPct val="120000"/>
                </a:lnSpc>
              </a:pPr>
              <a:endParaRPr lang="en-US" sz="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Text Placeholder 7"/>
            <p:cNvSpPr txBox="1"/>
            <p:nvPr/>
          </p:nvSpPr>
          <p:spPr>
            <a:xfrm>
              <a:off x="3496743" y="1904461"/>
              <a:ext cx="631391" cy="521157"/>
            </a:xfrm>
            <a:prstGeom prst="rect">
              <a:avLst/>
            </a:prstGeom>
          </p:spPr>
          <p:txBody>
            <a:bodyPr vert="horz" lIns="0" tIns="72210" rIns="0" bIns="72210" anchor="ctr"/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110" b="1" kern="1200">
                  <a:solidFill>
                    <a:schemeClr val="bg1"/>
                  </a:solidFill>
                  <a:latin typeface="FontAwesome"/>
                  <a:ea typeface="+mn-ea"/>
                  <a:cs typeface="FontAwesome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835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120000"/>
                </a:lnSpc>
                <a:spcAft>
                  <a:spcPts val="0"/>
                </a:spcAft>
              </a:pPr>
              <a:r>
                <a:rPr lang="es-ES_tradnl" b="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lang="es-ES_tradnl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9" name="Text Placeholder 7"/>
          <p:cNvSpPr txBox="1"/>
          <p:nvPr/>
        </p:nvSpPr>
        <p:spPr>
          <a:xfrm>
            <a:off x="4066299" y="5531130"/>
            <a:ext cx="1438716" cy="367603"/>
          </a:xfrm>
          <a:prstGeom prst="rect">
            <a:avLst/>
          </a:prstGeom>
        </p:spPr>
        <p:txBody>
          <a:bodyPr vert="horz" lIns="0" tIns="72210" rIns="0" bIns="7221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sz="1200" b="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主页视频</a:t>
            </a:r>
            <a:endParaRPr lang="zh-CN" sz="1200" b="0" dirty="0">
              <a:solidFill>
                <a:schemeClr val="bg1">
                  <a:lumMod val="65000"/>
                </a:schemeClr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20" name="Text Placeholder 2"/>
          <p:cNvSpPr txBox="1"/>
          <p:nvPr/>
        </p:nvSpPr>
        <p:spPr>
          <a:xfrm>
            <a:off x="4066540" y="5850890"/>
            <a:ext cx="1722120" cy="6210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主页直接开始加载视频，上滑和下滑均可切换。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底部可选择功能。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131503" y="5668044"/>
            <a:ext cx="779976" cy="780884"/>
            <a:chOff x="8235301" y="1805548"/>
            <a:chExt cx="779976" cy="780884"/>
          </a:xfrm>
        </p:grpSpPr>
        <p:sp>
          <p:nvSpPr>
            <p:cNvPr id="22" name="Rounded Rectangle 23"/>
            <p:cNvSpPr>
              <a:spLocks noChangeAspect="1"/>
            </p:cNvSpPr>
            <p:nvPr/>
          </p:nvSpPr>
          <p:spPr>
            <a:xfrm>
              <a:off x="8235301" y="1805548"/>
              <a:ext cx="779976" cy="780884"/>
            </a:xfrm>
            <a:prstGeom prst="roundRect">
              <a:avLst>
                <a:gd name="adj" fmla="val 0"/>
              </a:avLst>
            </a:prstGeom>
            <a:solidFill>
              <a:srgbClr val="77A9D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3560" tIns="31780" rIns="63560" bIns="31780" rtlCol="0" anchor="ctr"/>
            <a:lstStyle/>
            <a:p>
              <a:pPr algn="ctr">
                <a:lnSpc>
                  <a:spcPct val="120000"/>
                </a:lnSpc>
              </a:pPr>
              <a:endParaRPr lang="en-US" sz="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Text Placeholder 7"/>
            <p:cNvSpPr txBox="1"/>
            <p:nvPr/>
          </p:nvSpPr>
          <p:spPr>
            <a:xfrm>
              <a:off x="8297839" y="1904461"/>
              <a:ext cx="631391" cy="521157"/>
            </a:xfrm>
            <a:prstGeom prst="rect">
              <a:avLst/>
            </a:prstGeom>
          </p:spPr>
          <p:txBody>
            <a:bodyPr vert="horz" lIns="0" tIns="72210" rIns="0" bIns="72210" anchor="ctr"/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110" b="1" kern="1200">
                  <a:solidFill>
                    <a:schemeClr val="bg1"/>
                  </a:solidFill>
                  <a:latin typeface="FontAwesome"/>
                  <a:ea typeface="+mn-ea"/>
                  <a:cs typeface="FontAwesome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835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120000"/>
                </a:lnSpc>
                <a:spcAft>
                  <a:spcPts val="0"/>
                </a:spcAft>
              </a:pPr>
              <a:r>
                <a:rPr lang="es-ES_tradnl" b="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lang="es-ES_tradnl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Text Placeholder 7"/>
          <p:cNvSpPr txBox="1"/>
          <p:nvPr/>
        </p:nvSpPr>
        <p:spPr>
          <a:xfrm>
            <a:off x="7085209" y="5531121"/>
            <a:ext cx="1177290" cy="367603"/>
          </a:xfrm>
          <a:prstGeom prst="rect">
            <a:avLst/>
          </a:prstGeom>
        </p:spPr>
        <p:txBody>
          <a:bodyPr vert="horz" lIns="0" tIns="72210" rIns="0" bIns="72210" anchor="ctr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20000"/>
              </a:lnSpc>
            </a:pPr>
            <a:r>
              <a:rPr lang="zh-CN" altLang="es-ES_tradnl" sz="1200" b="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视频列表</a:t>
            </a:r>
            <a:endParaRPr lang="zh-CN" altLang="es-ES_tradnl" sz="1200" b="0" dirty="0">
              <a:solidFill>
                <a:schemeClr val="bg1">
                  <a:lumMod val="65000"/>
                </a:schemeClr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159183" y="5631355"/>
            <a:ext cx="779976" cy="780884"/>
            <a:chOff x="3381330" y="4838231"/>
            <a:chExt cx="779976" cy="780884"/>
          </a:xfrm>
        </p:grpSpPr>
        <p:sp>
          <p:nvSpPr>
            <p:cNvPr id="26" name="Rounded Rectangle 27"/>
            <p:cNvSpPr>
              <a:spLocks noChangeAspect="1"/>
            </p:cNvSpPr>
            <p:nvPr/>
          </p:nvSpPr>
          <p:spPr>
            <a:xfrm>
              <a:off x="3381330" y="4838231"/>
              <a:ext cx="779976" cy="780884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3560" tIns="31780" rIns="63560" bIns="31780" rtlCol="0" anchor="ctr"/>
            <a:lstStyle/>
            <a:p>
              <a:pPr algn="ctr">
                <a:lnSpc>
                  <a:spcPct val="120000"/>
                </a:lnSpc>
              </a:pPr>
              <a:endParaRPr lang="en-US" sz="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Text Placeholder 7"/>
            <p:cNvSpPr txBox="1"/>
            <p:nvPr/>
          </p:nvSpPr>
          <p:spPr>
            <a:xfrm>
              <a:off x="3443870" y="4937146"/>
              <a:ext cx="631391" cy="521157"/>
            </a:xfrm>
            <a:prstGeom prst="rect">
              <a:avLst/>
            </a:prstGeom>
          </p:spPr>
          <p:txBody>
            <a:bodyPr vert="horz" lIns="0" tIns="72210" rIns="0" bIns="72210" anchor="ctr"/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110" b="1" kern="1200">
                  <a:solidFill>
                    <a:schemeClr val="bg1"/>
                  </a:solidFill>
                  <a:latin typeface="FontAwesome"/>
                  <a:ea typeface="+mn-ea"/>
                  <a:cs typeface="FontAwesome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835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120000"/>
                </a:lnSpc>
                <a:spcAft>
                  <a:spcPts val="0"/>
                </a:spcAft>
              </a:pPr>
              <a:r>
                <a:rPr lang="es-ES_tradnl" b="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lang="es-ES_tradnl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8" name="Text Placeholder 7"/>
          <p:cNvSpPr txBox="1"/>
          <p:nvPr/>
        </p:nvSpPr>
        <p:spPr>
          <a:xfrm>
            <a:off x="10091212" y="5530907"/>
            <a:ext cx="1177290" cy="367603"/>
          </a:xfrm>
          <a:prstGeom prst="rect">
            <a:avLst/>
          </a:prstGeom>
        </p:spPr>
        <p:txBody>
          <a:bodyPr vert="horz" lIns="0" tIns="72210" rIns="0" bIns="72210" anchor="ctr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20000"/>
              </a:lnSpc>
            </a:pPr>
            <a:r>
              <a:rPr lang="zh-CN" altLang="es-ES_tradnl" sz="1200" b="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录制视频</a:t>
            </a:r>
            <a:endParaRPr lang="es-ES_tradnl" sz="1200" b="0" dirty="0">
              <a:solidFill>
                <a:schemeClr val="bg1">
                  <a:lumMod val="65000"/>
                </a:schemeClr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29" name="Text Placeholder 2"/>
          <p:cNvSpPr txBox="1"/>
          <p:nvPr/>
        </p:nvSpPr>
        <p:spPr>
          <a:xfrm>
            <a:off x="10091420" y="5850890"/>
            <a:ext cx="1819275" cy="64579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点击中间加号调用摄像头。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可以打开闪光灯、调整焦距、切换前置摄像头。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165821" y="5598121"/>
            <a:ext cx="779976" cy="780884"/>
            <a:chOff x="3381330" y="4838231"/>
            <a:chExt cx="779976" cy="780884"/>
          </a:xfrm>
        </p:grpSpPr>
        <p:sp>
          <p:nvSpPr>
            <p:cNvPr id="31" name="Rounded Rectangle 27"/>
            <p:cNvSpPr>
              <a:spLocks noChangeAspect="1"/>
            </p:cNvSpPr>
            <p:nvPr/>
          </p:nvSpPr>
          <p:spPr>
            <a:xfrm>
              <a:off x="3381330" y="4838231"/>
              <a:ext cx="779976" cy="780884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3560" tIns="31780" rIns="63560" bIns="31780" rtlCol="0" anchor="ctr"/>
            <a:lstStyle/>
            <a:p>
              <a:pPr algn="ctr">
                <a:lnSpc>
                  <a:spcPct val="120000"/>
                </a:lnSpc>
              </a:pPr>
              <a:endParaRPr lang="en-US" sz="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Text Placeholder 7"/>
            <p:cNvSpPr txBox="1"/>
            <p:nvPr/>
          </p:nvSpPr>
          <p:spPr>
            <a:xfrm>
              <a:off x="3443870" y="4937146"/>
              <a:ext cx="631391" cy="521157"/>
            </a:xfrm>
            <a:prstGeom prst="rect">
              <a:avLst/>
            </a:prstGeom>
          </p:spPr>
          <p:txBody>
            <a:bodyPr vert="horz" lIns="0" tIns="72210" rIns="0" bIns="72210" anchor="ctr"/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110" b="1" kern="1200">
                  <a:solidFill>
                    <a:schemeClr val="bg1"/>
                  </a:solidFill>
                  <a:latin typeface="FontAwesome"/>
                  <a:ea typeface="+mn-ea"/>
                  <a:cs typeface="FontAwesome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835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120000"/>
                </a:lnSpc>
                <a:spcAft>
                  <a:spcPts val="0"/>
                </a:spcAft>
              </a:pPr>
              <a:r>
                <a:rPr lang="es-ES_tradnl" b="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  <a:endParaRPr lang="es-ES_tradnl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035" y="969645"/>
            <a:ext cx="2134235" cy="426910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050" y="969645"/>
            <a:ext cx="2110740" cy="426593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590" y="928370"/>
            <a:ext cx="2019300" cy="4251960"/>
          </a:xfrm>
          <a:prstGeom prst="rect">
            <a:avLst/>
          </a:prstGeom>
        </p:spPr>
      </p:pic>
      <p:sp>
        <p:nvSpPr>
          <p:cNvPr id="36" name="Text Placeholder 2"/>
          <p:cNvSpPr txBox="1"/>
          <p:nvPr/>
        </p:nvSpPr>
        <p:spPr>
          <a:xfrm>
            <a:off x="7085330" y="5909310"/>
            <a:ext cx="1819275" cy="64579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可以上下滑动，点击单个视频可以打开，返回后可以返回到播放列表。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730" y="911225"/>
            <a:ext cx="2150745" cy="438277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98500" y="170815"/>
            <a:ext cx="401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基本界面</a:t>
            </a:r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10800000" flipH="1" flipV="1">
            <a:off x="215265" y="187960"/>
            <a:ext cx="344805" cy="19685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0800000" flipH="1">
            <a:off x="197485" y="245110"/>
            <a:ext cx="380365" cy="219710"/>
          </a:xfrm>
          <a:prstGeom prst="triangle">
            <a:avLst>
              <a:gd name="adj" fmla="val 4714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/>
      <p:bldP spid="20" grpId="0"/>
      <p:bldP spid="24" grpId="0"/>
      <p:bldP spid="28" grpId="0"/>
      <p:bldP spid="29" grpId="0"/>
      <p:bldP spid="36" grpId="0"/>
      <p:bldP spid="39" grpId="0" bldLvl="0" animBg="1"/>
      <p:bldP spid="4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91260" y="1081405"/>
            <a:ext cx="2430780" cy="4867275"/>
          </a:xfrm>
          <a:prstGeom prst="rect">
            <a:avLst/>
          </a:prstGeom>
        </p:spPr>
      </p:pic>
      <p:sp>
        <p:nvSpPr>
          <p:cNvPr id="39" name="等腰三角形 38"/>
          <p:cNvSpPr/>
          <p:nvPr/>
        </p:nvSpPr>
        <p:spPr>
          <a:xfrm rot="10800000" flipH="1" flipV="1">
            <a:off x="215265" y="187960"/>
            <a:ext cx="344805" cy="19685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0800000" flipH="1">
            <a:off x="197485" y="245110"/>
            <a:ext cx="380365" cy="219710"/>
          </a:xfrm>
          <a:prstGeom prst="triangle">
            <a:avLst>
              <a:gd name="adj" fmla="val 4714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98500" y="170815"/>
            <a:ext cx="401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其他</a:t>
            </a:r>
            <a:r>
              <a:rPr lang="zh-CN" altLang="en-US"/>
              <a:t>界面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340" y="1099185"/>
            <a:ext cx="2433320" cy="48672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040" y="1063625"/>
            <a:ext cx="2428875" cy="4902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  <p:bldP spid="4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316012" y="4089031"/>
            <a:ext cx="369726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316012" y="4905375"/>
            <a:ext cx="369726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5"/>
          <p:cNvSpPr txBox="1"/>
          <p:nvPr/>
        </p:nvSpPr>
        <p:spPr>
          <a:xfrm>
            <a:off x="4282131" y="4043985"/>
            <a:ext cx="3765029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作品特色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0800000" flipH="1" flipV="1">
            <a:off x="4605888" y="569832"/>
            <a:ext cx="2980224" cy="2569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0800000" flipH="1">
            <a:off x="4605888" y="1317645"/>
            <a:ext cx="3000488" cy="25866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654218" y="1854410"/>
            <a:ext cx="1742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zh-CN" altLang="en-US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等腰三角形 38"/>
          <p:cNvSpPr/>
          <p:nvPr/>
        </p:nvSpPr>
        <p:spPr>
          <a:xfrm rot="10800000" flipH="1" flipV="1">
            <a:off x="215265" y="187960"/>
            <a:ext cx="344805" cy="19685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0800000" flipH="1">
            <a:off x="197485" y="245110"/>
            <a:ext cx="380365" cy="219710"/>
          </a:xfrm>
          <a:prstGeom prst="triangle">
            <a:avLst>
              <a:gd name="adj" fmla="val 4714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98500" y="170815"/>
            <a:ext cx="401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作品特色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01040" y="985520"/>
            <a:ext cx="108204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视频可上下滑动切换。</a:t>
            </a:r>
            <a:endParaRPr lang="zh-CN" altLang="en-US" sz="24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动态的点赞效果</a:t>
            </a:r>
            <a:endParaRPr lang="zh-CN" altLang="en-US" sz="24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自定义相机可以打开闪光灯、调整焦距、前后摄像头切换。</a:t>
            </a:r>
            <a:endParaRPr lang="zh-CN" altLang="en-US" sz="24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取消拍摄的视频自动删除。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  <p:bldP spid="4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316012" y="4089031"/>
            <a:ext cx="369726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316012" y="4905375"/>
            <a:ext cx="369726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5"/>
          <p:cNvSpPr txBox="1"/>
          <p:nvPr/>
        </p:nvSpPr>
        <p:spPr>
          <a:xfrm>
            <a:off x="4282131" y="4043985"/>
            <a:ext cx="3765029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实际演示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0800000" flipH="1" flipV="1">
            <a:off x="4605888" y="569832"/>
            <a:ext cx="2980224" cy="2569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0800000" flipH="1">
            <a:off x="4605888" y="1317645"/>
            <a:ext cx="3000488" cy="25866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654218" y="1854410"/>
            <a:ext cx="174236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zh-CN" altLang="en-US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bldLvl="0" animBg="1"/>
      <p:bldP spid="11" grpId="0" bldLvl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等腰三角形 60"/>
          <p:cNvSpPr/>
          <p:nvPr/>
        </p:nvSpPr>
        <p:spPr>
          <a:xfrm rot="10800000" flipH="1" flipV="1">
            <a:off x="686996" y="354434"/>
            <a:ext cx="3750647" cy="323331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 rot="10800000" flipH="1">
            <a:off x="686997" y="1097731"/>
            <a:ext cx="3776150" cy="32553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PA_直接连接符 4"/>
          <p:cNvCxnSpPr/>
          <p:nvPr>
            <p:custDataLst>
              <p:tags r:id="rId1"/>
            </p:custDataLst>
          </p:nvPr>
        </p:nvCxnSpPr>
        <p:spPr>
          <a:xfrm flipH="1">
            <a:off x="5719180" y="3393985"/>
            <a:ext cx="5741892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PA_直接连接符 69"/>
          <p:cNvCxnSpPr/>
          <p:nvPr>
            <p:custDataLst>
              <p:tags r:id="rId2"/>
            </p:custDataLst>
          </p:nvPr>
        </p:nvCxnSpPr>
        <p:spPr>
          <a:xfrm flipH="1">
            <a:off x="5633067" y="2133600"/>
            <a:ext cx="5739228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A_文本框 55"/>
          <p:cNvSpPr txBox="1"/>
          <p:nvPr>
            <p:custDataLst>
              <p:tags r:id="rId3"/>
            </p:custDataLst>
          </p:nvPr>
        </p:nvSpPr>
        <p:spPr>
          <a:xfrm>
            <a:off x="7127089" y="2289896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等腰三角形 74"/>
          <p:cNvSpPr/>
          <p:nvPr/>
        </p:nvSpPr>
        <p:spPr>
          <a:xfrm rot="21417337">
            <a:off x="157066" y="1955452"/>
            <a:ext cx="1970843" cy="19848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265639">
            <a:off x="2308479" y="3157166"/>
            <a:ext cx="1970843" cy="198483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11081090">
            <a:off x="1474079" y="4308943"/>
            <a:ext cx="1053440" cy="1060917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14961737">
            <a:off x="834132" y="4970424"/>
            <a:ext cx="1053440" cy="1060917"/>
          </a:xfrm>
          <a:prstGeom prst="triangle">
            <a:avLst/>
          </a:prstGeom>
          <a:solidFill>
            <a:schemeClr val="accent5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11085701">
            <a:off x="2282991" y="5364591"/>
            <a:ext cx="1053440" cy="1060917"/>
          </a:xfrm>
          <a:prstGeom prst="triangle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0" grpId="0" animBg="1"/>
      <p:bldP spid="62" grpId="0"/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KSO_WM_UNIT_PLACING_PICTURE_USER_VIEWPORT" val="{&quot;height&quot;:11580,&quot;width&quot;:5784}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ISPRING_PRESENTATION_TITLE" val="简约微粒体商业融资计划书商务动态ppt模板"/>
</p:tagLst>
</file>

<file path=ppt/theme/theme1.xml><?xml version="1.0" encoding="utf-8"?>
<a:theme xmlns:a="http://schemas.openxmlformats.org/drawingml/2006/main" name="www.33ppt.com">
  <a:themeElements>
    <a:clrScheme name="自定义 802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F497E"/>
      </a:accent1>
      <a:accent2>
        <a:srgbClr val="8295AF"/>
      </a:accent2>
      <a:accent3>
        <a:srgbClr val="9BC1E4"/>
      </a:accent3>
      <a:accent4>
        <a:srgbClr val="D40F17"/>
      </a:accent4>
      <a:accent5>
        <a:srgbClr val="5B9BD4"/>
      </a:accent5>
      <a:accent6>
        <a:srgbClr val="98AEB4"/>
      </a:accent6>
      <a:hlink>
        <a:srgbClr val="4472C4"/>
      </a:hlink>
      <a:folHlink>
        <a:srgbClr val="BFBFBF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802">
    <a:dk1>
      <a:srgbClr val="000000"/>
    </a:dk1>
    <a:lt1>
      <a:srgbClr val="FFFFFF"/>
    </a:lt1>
    <a:dk2>
      <a:srgbClr val="768395"/>
    </a:dk2>
    <a:lt2>
      <a:srgbClr val="F0F0F0"/>
    </a:lt2>
    <a:accent1>
      <a:srgbClr val="2F497E"/>
    </a:accent1>
    <a:accent2>
      <a:srgbClr val="8295AF"/>
    </a:accent2>
    <a:accent3>
      <a:srgbClr val="9BC1E4"/>
    </a:accent3>
    <a:accent4>
      <a:srgbClr val="D40F17"/>
    </a:accent4>
    <a:accent5>
      <a:srgbClr val="5B9BD4"/>
    </a:accent5>
    <a:accent6>
      <a:srgbClr val="98AEB4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802">
    <a:dk1>
      <a:srgbClr val="000000"/>
    </a:dk1>
    <a:lt1>
      <a:srgbClr val="FFFFFF"/>
    </a:lt1>
    <a:dk2>
      <a:srgbClr val="768395"/>
    </a:dk2>
    <a:lt2>
      <a:srgbClr val="F0F0F0"/>
    </a:lt2>
    <a:accent1>
      <a:srgbClr val="2F497E"/>
    </a:accent1>
    <a:accent2>
      <a:srgbClr val="8295AF"/>
    </a:accent2>
    <a:accent3>
      <a:srgbClr val="9BC1E4"/>
    </a:accent3>
    <a:accent4>
      <a:srgbClr val="D40F17"/>
    </a:accent4>
    <a:accent5>
      <a:srgbClr val="5B9BD4"/>
    </a:accent5>
    <a:accent6>
      <a:srgbClr val="98AEB4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802">
    <a:dk1>
      <a:srgbClr val="000000"/>
    </a:dk1>
    <a:lt1>
      <a:srgbClr val="FFFFFF"/>
    </a:lt1>
    <a:dk2>
      <a:srgbClr val="768395"/>
    </a:dk2>
    <a:lt2>
      <a:srgbClr val="F0F0F0"/>
    </a:lt2>
    <a:accent1>
      <a:srgbClr val="2F497E"/>
    </a:accent1>
    <a:accent2>
      <a:srgbClr val="8295AF"/>
    </a:accent2>
    <a:accent3>
      <a:srgbClr val="9BC1E4"/>
    </a:accent3>
    <a:accent4>
      <a:srgbClr val="D40F17"/>
    </a:accent4>
    <a:accent5>
      <a:srgbClr val="5B9BD4"/>
    </a:accent5>
    <a:accent6>
      <a:srgbClr val="98AEB4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802">
    <a:dk1>
      <a:srgbClr val="000000"/>
    </a:dk1>
    <a:lt1>
      <a:srgbClr val="FFFFFF"/>
    </a:lt1>
    <a:dk2>
      <a:srgbClr val="768395"/>
    </a:dk2>
    <a:lt2>
      <a:srgbClr val="F0F0F0"/>
    </a:lt2>
    <a:accent1>
      <a:srgbClr val="2F497E"/>
    </a:accent1>
    <a:accent2>
      <a:srgbClr val="8295AF"/>
    </a:accent2>
    <a:accent3>
      <a:srgbClr val="9BC1E4"/>
    </a:accent3>
    <a:accent4>
      <a:srgbClr val="D40F17"/>
    </a:accent4>
    <a:accent5>
      <a:srgbClr val="5B9BD4"/>
    </a:accent5>
    <a:accent6>
      <a:srgbClr val="98AEB4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802">
    <a:dk1>
      <a:srgbClr val="000000"/>
    </a:dk1>
    <a:lt1>
      <a:srgbClr val="FFFFFF"/>
    </a:lt1>
    <a:dk2>
      <a:srgbClr val="768395"/>
    </a:dk2>
    <a:lt2>
      <a:srgbClr val="F0F0F0"/>
    </a:lt2>
    <a:accent1>
      <a:srgbClr val="2F497E"/>
    </a:accent1>
    <a:accent2>
      <a:srgbClr val="8295AF"/>
    </a:accent2>
    <a:accent3>
      <a:srgbClr val="9BC1E4"/>
    </a:accent3>
    <a:accent4>
      <a:srgbClr val="D40F17"/>
    </a:accent4>
    <a:accent5>
      <a:srgbClr val="5B9BD4"/>
    </a:accent5>
    <a:accent6>
      <a:srgbClr val="98AEB4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802">
    <a:dk1>
      <a:srgbClr val="000000"/>
    </a:dk1>
    <a:lt1>
      <a:srgbClr val="FFFFFF"/>
    </a:lt1>
    <a:dk2>
      <a:srgbClr val="768395"/>
    </a:dk2>
    <a:lt2>
      <a:srgbClr val="F0F0F0"/>
    </a:lt2>
    <a:accent1>
      <a:srgbClr val="2F497E"/>
    </a:accent1>
    <a:accent2>
      <a:srgbClr val="8295AF"/>
    </a:accent2>
    <a:accent3>
      <a:srgbClr val="9BC1E4"/>
    </a:accent3>
    <a:accent4>
      <a:srgbClr val="D40F17"/>
    </a:accent4>
    <a:accent5>
      <a:srgbClr val="5B9BD4"/>
    </a:accent5>
    <a:accent6>
      <a:srgbClr val="98AEB4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802">
    <a:dk1>
      <a:srgbClr val="000000"/>
    </a:dk1>
    <a:lt1>
      <a:srgbClr val="FFFFFF"/>
    </a:lt1>
    <a:dk2>
      <a:srgbClr val="768395"/>
    </a:dk2>
    <a:lt2>
      <a:srgbClr val="F0F0F0"/>
    </a:lt2>
    <a:accent1>
      <a:srgbClr val="2F497E"/>
    </a:accent1>
    <a:accent2>
      <a:srgbClr val="8295AF"/>
    </a:accent2>
    <a:accent3>
      <a:srgbClr val="9BC1E4"/>
    </a:accent3>
    <a:accent4>
      <a:srgbClr val="D40F17"/>
    </a:accent4>
    <a:accent5>
      <a:srgbClr val="5B9BD4"/>
    </a:accent5>
    <a:accent6>
      <a:srgbClr val="98AEB4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自定义 802">
    <a:dk1>
      <a:srgbClr val="000000"/>
    </a:dk1>
    <a:lt1>
      <a:srgbClr val="FFFFFF"/>
    </a:lt1>
    <a:dk2>
      <a:srgbClr val="768395"/>
    </a:dk2>
    <a:lt2>
      <a:srgbClr val="F0F0F0"/>
    </a:lt2>
    <a:accent1>
      <a:srgbClr val="2F497E"/>
    </a:accent1>
    <a:accent2>
      <a:srgbClr val="8295AF"/>
    </a:accent2>
    <a:accent3>
      <a:srgbClr val="9BC1E4"/>
    </a:accent3>
    <a:accent4>
      <a:srgbClr val="D40F17"/>
    </a:accent4>
    <a:accent5>
      <a:srgbClr val="5B9BD4"/>
    </a:accent5>
    <a:accent6>
      <a:srgbClr val="98AEB4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自定义 802">
    <a:dk1>
      <a:srgbClr val="000000"/>
    </a:dk1>
    <a:lt1>
      <a:srgbClr val="FFFFFF"/>
    </a:lt1>
    <a:dk2>
      <a:srgbClr val="768395"/>
    </a:dk2>
    <a:lt2>
      <a:srgbClr val="F0F0F0"/>
    </a:lt2>
    <a:accent1>
      <a:srgbClr val="2F497E"/>
    </a:accent1>
    <a:accent2>
      <a:srgbClr val="8295AF"/>
    </a:accent2>
    <a:accent3>
      <a:srgbClr val="9BC1E4"/>
    </a:accent3>
    <a:accent4>
      <a:srgbClr val="D40F17"/>
    </a:accent4>
    <a:accent5>
      <a:srgbClr val="5B9BD4"/>
    </a:accent5>
    <a:accent6>
      <a:srgbClr val="98AEB4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245</Words>
  <Application>WPS 演示</Application>
  <PresentationFormat>宽屏</PresentationFormat>
  <Paragraphs>68</Paragraphs>
  <Slides>9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仿宋_GB2312</vt:lpstr>
      <vt:lpstr>仿宋</vt:lpstr>
      <vt:lpstr>Arial</vt:lpstr>
      <vt:lpstr>Lato</vt:lpstr>
      <vt:lpstr>AjiwaiPro</vt:lpstr>
      <vt:lpstr>MS PGothic</vt:lpstr>
      <vt:lpstr>Lato Regular</vt:lpstr>
      <vt:lpstr>League Gothic Regular</vt:lpstr>
      <vt:lpstr>FontAwesome</vt:lpstr>
      <vt:lpstr>Calibri</vt:lpstr>
      <vt:lpstr>Open Sans</vt:lpstr>
      <vt:lpstr>Arial Unicode MS</vt:lpstr>
      <vt:lpstr>Source Sans Pro</vt:lpstr>
      <vt:lpstr>Bebas</vt:lpstr>
      <vt:lpstr>华文黑体</vt:lpstr>
      <vt:lpstr>黑体</vt:lpstr>
      <vt:lpstr>FontAwesome</vt:lpstr>
      <vt:lpstr>Microsoft YaHei UI</vt:lpstr>
      <vt:lpstr>Agency FB</vt:lpstr>
      <vt:lpstr>Helvetica</vt:lpstr>
      <vt:lpstr>Impact</vt:lpstr>
      <vt:lpstr>Meiryo</vt:lpstr>
      <vt:lpstr>Arial Narrow</vt:lpstr>
      <vt:lpstr>Arial Black</vt:lpstr>
      <vt:lpstr>Calibri Light</vt:lpstr>
      <vt:lpstr>Wingdings</vt:lpstr>
      <vt:lpstr>www.33ppt.com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cla</cp:lastModifiedBy>
  <cp:revision>30</cp:revision>
  <dcterms:created xsi:type="dcterms:W3CDTF">2015-05-05T08:02:00Z</dcterms:created>
  <dcterms:modified xsi:type="dcterms:W3CDTF">2020-07-16T08:55:29Z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