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3814" y="3711016"/>
            <a:ext cx="7516969" cy="1814020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 smtClean="0">
                <a:solidFill>
                  <a:schemeClr val="bg1">
                    <a:lumMod val="95000"/>
                  </a:schemeClr>
                </a:solidFill>
              </a:rPr>
              <a:t>小组成员：</a:t>
            </a:r>
            <a:r>
              <a:rPr lang="en-US" altLang="zh-CN" sz="2800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altLang="zh-CN" sz="28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zh-CN" altLang="en-US" sz="2800" dirty="0" smtClean="0">
                <a:solidFill>
                  <a:schemeClr val="bg1">
                    <a:lumMod val="95000"/>
                  </a:schemeClr>
                </a:solidFill>
              </a:rPr>
              <a:t>阮江涛     黄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陈</a:t>
            </a:r>
            <a:r>
              <a:rPr lang="zh-CN" altLang="en-US" sz="2800" dirty="0" smtClean="0">
                <a:solidFill>
                  <a:schemeClr val="bg1">
                    <a:lumMod val="95000"/>
                  </a:schemeClr>
                </a:solidFill>
              </a:rPr>
              <a:t>辉    钱程</a:t>
            </a:r>
            <a:r>
              <a:rPr lang="en-US" altLang="zh-CN" sz="2800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altLang="zh-CN" sz="28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zh-CN" altLang="en-US" sz="2800" dirty="0" smtClean="0">
                <a:solidFill>
                  <a:schemeClr val="bg1">
                    <a:lumMod val="95000"/>
                  </a:schemeClr>
                </a:solidFill>
              </a:rPr>
              <a:t>张弛         冯益春    黄凯凯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-139521" y="0"/>
            <a:ext cx="7516969" cy="1814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互联网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+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健身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47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我们做什么？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80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8028" y="2321536"/>
            <a:ext cx="506100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1</a:t>
            </a:r>
            <a:r>
              <a:rPr lang="zh-CN" altLang="en-US" sz="4000" dirty="0" smtClean="0">
                <a:solidFill>
                  <a:schemeClr val="bg1"/>
                </a:solidFill>
              </a:rPr>
              <a:t>、互联网化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endParaRPr lang="en-US" altLang="zh-CN" sz="4000" dirty="0">
              <a:solidFill>
                <a:schemeClr val="bg1"/>
              </a:solidFill>
            </a:endParaRPr>
          </a:p>
          <a:p>
            <a:r>
              <a:rPr lang="en-US" altLang="zh-CN" sz="4000" dirty="0" smtClean="0">
                <a:solidFill>
                  <a:schemeClr val="bg1"/>
                </a:solidFill>
              </a:rPr>
              <a:t>2</a:t>
            </a:r>
            <a:r>
              <a:rPr lang="zh-CN" altLang="en-US" sz="4000" dirty="0" smtClean="0">
                <a:solidFill>
                  <a:schemeClr val="bg1"/>
                </a:solidFill>
              </a:rPr>
              <a:t>、社交属性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endParaRPr lang="en-US" altLang="zh-CN" sz="4000" dirty="0">
              <a:solidFill>
                <a:schemeClr val="bg1"/>
              </a:solidFill>
            </a:endParaRPr>
          </a:p>
          <a:p>
            <a:r>
              <a:rPr lang="en-US" altLang="zh-CN" sz="4000" dirty="0" smtClean="0">
                <a:solidFill>
                  <a:schemeClr val="bg1"/>
                </a:solidFill>
              </a:rPr>
              <a:t>3</a:t>
            </a:r>
            <a:r>
              <a:rPr lang="zh-CN" altLang="en-US" sz="4000" dirty="0" smtClean="0">
                <a:solidFill>
                  <a:schemeClr val="bg1"/>
                </a:solidFill>
              </a:rPr>
              <a:t>、专业健身教学分享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1529" y="636443"/>
            <a:ext cx="9199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</a:rPr>
              <a:t>“</a:t>
            </a:r>
            <a:r>
              <a:rPr lang="en-US" altLang="zh-CN" sz="5400" dirty="0" smtClean="0">
                <a:solidFill>
                  <a:schemeClr val="bg1"/>
                </a:solidFill>
              </a:rPr>
              <a:t>GO</a:t>
            </a:r>
            <a:r>
              <a:rPr lang="zh-CN" altLang="en-US" sz="5400" dirty="0" smtClean="0">
                <a:solidFill>
                  <a:schemeClr val="bg1"/>
                </a:solidFill>
              </a:rPr>
              <a:t>”平台</a:t>
            </a:r>
            <a:r>
              <a:rPr lang="zh-CN" altLang="en-US" sz="5400" dirty="0">
                <a:solidFill>
                  <a:schemeClr val="bg1"/>
                </a:solidFill>
              </a:rPr>
              <a:t>（</a:t>
            </a:r>
            <a:r>
              <a:rPr lang="zh-CN" altLang="en-US" sz="5400" dirty="0" smtClean="0">
                <a:solidFill>
                  <a:schemeClr val="bg1"/>
                </a:solidFill>
              </a:rPr>
              <a:t>互联网</a:t>
            </a:r>
            <a:r>
              <a:rPr lang="en-US" altLang="zh-CN" sz="5400">
                <a:solidFill>
                  <a:schemeClr val="bg1"/>
                </a:solidFill>
              </a:rPr>
              <a:t>+</a:t>
            </a:r>
            <a:r>
              <a:rPr lang="zh-CN" altLang="en-US" sz="5400" smtClean="0">
                <a:solidFill>
                  <a:schemeClr val="bg1"/>
                </a:solidFill>
              </a:rPr>
              <a:t>健身</a:t>
            </a:r>
            <a:r>
              <a:rPr lang="en-US" altLang="zh-CN" sz="5400" dirty="0" smtClean="0">
                <a:solidFill>
                  <a:schemeClr val="bg1"/>
                </a:solidFill>
              </a:rPr>
              <a:t> </a:t>
            </a:r>
            <a:r>
              <a:rPr lang="zh-CN" altLang="en-US" sz="5400" dirty="0" smtClean="0">
                <a:solidFill>
                  <a:schemeClr val="bg1"/>
                </a:solidFill>
              </a:rPr>
              <a:t>）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1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                   健身行业竞品分析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660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781785"/>
              </p:ext>
            </p:extLst>
          </p:nvPr>
        </p:nvGraphicFramePr>
        <p:xfrm>
          <a:off x="1298749" y="1281782"/>
          <a:ext cx="9539887" cy="3879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841"/>
                <a:gridCol w="1362841"/>
                <a:gridCol w="1362841"/>
                <a:gridCol w="1362841"/>
                <a:gridCol w="1362841"/>
                <a:gridCol w="1362841"/>
                <a:gridCol w="1362841"/>
              </a:tblGrid>
              <a:tr h="969763"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</a:pPr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O2O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</a:pPr>
                      <a:r>
                        <a:rPr lang="zh-CN" altLang="en-US" dirty="0" smtClean="0"/>
                        <a:t>社交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</a:pPr>
                      <a:r>
                        <a:rPr lang="zh-CN" altLang="en-US" dirty="0" smtClean="0"/>
                        <a:t>健身消费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</a:pPr>
                      <a:r>
                        <a:rPr lang="en-US" altLang="zh-CN" dirty="0" err="1" smtClean="0"/>
                        <a:t>classPass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</a:pPr>
                      <a:r>
                        <a:rPr lang="zh-CN" altLang="en-US" dirty="0" smtClean="0"/>
                        <a:t>课程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</a:pPr>
                      <a:r>
                        <a:rPr lang="zh-CN" altLang="en-US" dirty="0" smtClean="0"/>
                        <a:t>电商</a:t>
                      </a:r>
                      <a:endParaRPr lang="zh-CN" altLang="en-US" dirty="0"/>
                    </a:p>
                  </a:txBody>
                  <a:tcPr/>
                </a:tc>
              </a:tr>
              <a:tr h="969763"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</a:pPr>
                      <a:r>
                        <a:rPr lang="en-US" altLang="zh-CN" dirty="0" smtClean="0"/>
                        <a:t>keep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</a:pPr>
                      <a:r>
                        <a:rPr lang="zh-CN" altLang="en-US" dirty="0" smtClean="0"/>
                        <a:t>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</a:pPr>
                      <a:r>
                        <a:rPr lang="zh-CN" altLang="en-US" dirty="0" smtClean="0"/>
                        <a:t>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</a:pPr>
                      <a:r>
                        <a:rPr lang="zh-CN" altLang="en-US" dirty="0" smtClean="0"/>
                        <a:t>✔</a:t>
                      </a:r>
                      <a:endParaRPr lang="zh-CN" altLang="en-US" dirty="0"/>
                    </a:p>
                  </a:txBody>
                  <a:tcPr/>
                </a:tc>
              </a:tr>
              <a:tr h="969763"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</a:pPr>
                      <a:r>
                        <a:rPr lang="zh-CN" altLang="en-US" dirty="0" smtClean="0"/>
                        <a:t>光猪圈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</a:pPr>
                      <a:r>
                        <a:rPr lang="zh-CN" altLang="en-US" dirty="0" smtClean="0"/>
                        <a:t>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</a:pPr>
                      <a:r>
                        <a:rPr lang="zh-CN" altLang="en-US" dirty="0" smtClean="0"/>
                        <a:t>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</a:pPr>
                      <a:endParaRPr lang="zh-CN" altLang="en-US" dirty="0"/>
                    </a:p>
                  </a:txBody>
                  <a:tcPr/>
                </a:tc>
              </a:tr>
              <a:tr h="969763"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</a:pPr>
                      <a:r>
                        <a:rPr lang="zh-CN" altLang="en-US" dirty="0" smtClean="0"/>
                        <a:t>燃健身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✔</a:t>
                      </a:r>
                    </a:p>
                    <a:p>
                      <a:pPr marL="0" indent="0" algn="ctr">
                        <a:buFont typeface="Arial" charset="0"/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</a:pPr>
                      <a:r>
                        <a:rPr lang="zh-CN" altLang="en-US" dirty="0" smtClean="0"/>
                        <a:t>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</a:pP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11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                            怎么做？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60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63</Words>
  <Application>Microsoft Office PowerPoint</Application>
  <PresentationFormat>宽屏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小组成员：  阮江涛     黄陈辉    钱程 张弛         冯益春    黄凯凯</vt:lpstr>
      <vt:lpstr>我们做什么？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我们做什么？</dc:title>
  <dc:creator>jimmy</dc:creator>
  <cp:lastModifiedBy>Microsoft</cp:lastModifiedBy>
  <cp:revision>7</cp:revision>
  <dcterms:created xsi:type="dcterms:W3CDTF">2015-05-05T08:02:14Z</dcterms:created>
  <dcterms:modified xsi:type="dcterms:W3CDTF">2017-03-02T04:40:12Z</dcterms:modified>
</cp:coreProperties>
</file>