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5AEBF-130C-21E4-3B40-847447800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298121-89C5-983E-C516-D8AB64937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CAA631D-9953-FFA1-A2B9-45FE082A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9CE5-4FB6-480A-BFC1-A42C1898E57D}" type="datetimeFigureOut">
              <a:rPr lang="pt-PT" smtClean="0"/>
              <a:t>25/03/2023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C50632-8F63-8821-E3B6-C63268F3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1438D0E-C2B8-57AB-22D6-FBF08B5A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4052-FF87-4576-9829-ADD7CFD4B4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954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6FD12-C7AE-2971-99C1-131D650A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4AAD0F9-8AD2-A2FB-524D-95BC49B6B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2327D06-CC66-14BE-ACC4-4A2920C0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9CE5-4FB6-480A-BFC1-A42C1898E57D}" type="datetimeFigureOut">
              <a:rPr lang="pt-PT" smtClean="0"/>
              <a:t>25/03/2023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1930BF-789C-47A3-1C5E-EB0C6B27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B65E7CB-A40C-D2F1-B2A8-73A9EF5A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4052-FF87-4576-9829-ADD7CFD4B4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806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9D1F95-9628-9267-8D6B-6BF06D78C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121923A-60FE-6B87-77D4-F24351E88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D0DC0F6-B77D-326F-11B4-533CB93F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9CE5-4FB6-480A-BFC1-A42C1898E57D}" type="datetimeFigureOut">
              <a:rPr lang="pt-PT" smtClean="0"/>
              <a:t>25/03/2023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B3BDC55-6069-ACE9-69D7-0D44E6AC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F1AB8BC-160A-947F-D1BE-8F92E5BF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4052-FF87-4576-9829-ADD7CFD4B4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704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E1646-C1A2-69E9-6022-812C7885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2EB041-E9EF-80A5-7A94-8DA2A35AE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0EAA33-AF3C-AD75-2E15-1D261A53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9CE5-4FB6-480A-BFC1-A42C1898E57D}" type="datetimeFigureOut">
              <a:rPr lang="pt-PT" smtClean="0"/>
              <a:t>25/03/2023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1089E3F-FD48-5A5D-3C95-CEB6754C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7A25C27-EFC6-DC98-6A93-78AB6A91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4052-FF87-4576-9829-ADD7CFD4B4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40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40EBF-6156-BC19-B2C5-02B40D98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D3FB7F6-8AD4-6BCB-6FFF-274341281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156238-5BD4-B986-4933-A367EF78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9CE5-4FB6-480A-BFC1-A42C1898E57D}" type="datetimeFigureOut">
              <a:rPr lang="pt-PT" smtClean="0"/>
              <a:t>25/03/2023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8823E60-7CD2-E837-84E5-E387CE36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0441FC-7510-17F6-DCD6-8F84FF7A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4052-FF87-4576-9829-ADD7CFD4B4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609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B4DD-C764-C9C2-FE4A-1A3F7F56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F9BBC0-56C2-8F16-740D-59C84DAEA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C7C84D1-3E5E-AEF2-DBBC-8AB27BA32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A5EF988-1719-1C16-6315-C5B4EB9C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9CE5-4FB6-480A-BFC1-A42C1898E57D}" type="datetimeFigureOut">
              <a:rPr lang="pt-PT" smtClean="0"/>
              <a:t>25/03/2023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69C3031-C61C-1540-3EEF-ABB18F45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F9994E9-3316-8D1C-24F1-599CFB31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4052-FF87-4576-9829-ADD7CFD4B4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032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08DBF-00B8-AC13-2622-9DD82FD2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EA1B778-7C7D-4A8C-AD5D-9040409A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3B15C99-A9C3-5A7C-E79F-6A0D227CC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AF89DB2-CB40-2F8B-F90C-E73D17F88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6A50C63-C02A-53D3-CCCF-17AE93FC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94CF5D3-BD99-0C09-019C-C3A39091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9CE5-4FB6-480A-BFC1-A42C1898E57D}" type="datetimeFigureOut">
              <a:rPr lang="pt-PT" smtClean="0"/>
              <a:t>25/03/2023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0802621-A958-18E4-A3F9-F6D1E516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CAFABC8-E682-4304-D151-54B48303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4052-FF87-4576-9829-ADD7CFD4B4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894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D7FAA-F4F6-2F14-7740-57096E3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41992D5-361D-87F8-124D-13392DC1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9CE5-4FB6-480A-BFC1-A42C1898E57D}" type="datetimeFigureOut">
              <a:rPr lang="pt-PT" smtClean="0"/>
              <a:t>25/03/2023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F77AB14-E42D-DDFD-6C39-5E0B7A7C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CA2A07D-4B1D-02CD-AC92-6A93B645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4052-FF87-4576-9829-ADD7CFD4B4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68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834391B-2971-6C55-D063-169D7185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9CE5-4FB6-480A-BFC1-A42C1898E57D}" type="datetimeFigureOut">
              <a:rPr lang="pt-PT" smtClean="0"/>
              <a:t>25/03/2023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6A94AA4-5C06-D648-31DD-860A25D9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36F3583-C305-124B-B782-207242D1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4052-FF87-4576-9829-ADD7CFD4B4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607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6105F-BFD8-EC4F-7876-5E7CEAF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57CE593-B644-37D2-D90B-566F39C1D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B5986B8-3D17-C327-ABE1-2D76C0025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1D55586-CAED-A0F5-4F4F-B983642B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9CE5-4FB6-480A-BFC1-A42C1898E57D}" type="datetimeFigureOut">
              <a:rPr lang="pt-PT" smtClean="0"/>
              <a:t>25/03/2023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F32C817-214E-2003-FA45-8C6D3FF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1AB1711-5321-C26D-0F32-CFF4F182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4052-FF87-4576-9829-ADD7CFD4B4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6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71672-EC78-F464-6672-493802FD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42D1F06-D739-423F-E159-D3BF0B428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CD2B0E8-20E2-D39F-B7AA-74C0E1C85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A0A4ACA-DAFC-65FF-18E3-4E95B8B9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9CE5-4FB6-480A-BFC1-A42C1898E57D}" type="datetimeFigureOut">
              <a:rPr lang="pt-PT" smtClean="0"/>
              <a:t>25/03/2023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E5393E9-912C-19D6-E8AF-9A555B7A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7086C09-84AA-A346-B2CD-F920FBE8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4052-FF87-4576-9829-ADD7CFD4B4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988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DDD4D59-07AB-DFB7-6AEE-C54FFCCD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2CD1FAA-59BB-4E17-EA12-8D4E045FC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B6085A6-6DCC-BEA2-D8F5-FAAB1F2F9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9CE5-4FB6-480A-BFC1-A42C1898E57D}" type="datetimeFigureOut">
              <a:rPr lang="pt-PT" smtClean="0"/>
              <a:t>25/03/2023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5DC8D5-8CC3-3619-CC2F-66E453A3A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0CA889-F55E-BC24-5177-61C23D4C9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E4052-FF87-4576-9829-ADD7CFD4B4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17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70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684AA3D696851439F7B44363D28F11F" ma:contentTypeVersion="3" ma:contentTypeDescription="Criar um novo documento." ma:contentTypeScope="" ma:versionID="b9f32bef79fcd3bb40bf1dc1d83970cd">
  <xsd:schema xmlns:xsd="http://www.w3.org/2001/XMLSchema" xmlns:xs="http://www.w3.org/2001/XMLSchema" xmlns:p="http://schemas.microsoft.com/office/2006/metadata/properties" xmlns:ns3="d7180437-0ae4-4fbb-bc96-844c0aed9ee3" targetNamespace="http://schemas.microsoft.com/office/2006/metadata/properties" ma:root="true" ma:fieldsID="3cdceb769873f6313c59ef6992a83a78" ns3:_="">
    <xsd:import namespace="d7180437-0ae4-4fbb-bc96-844c0aed9e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180437-0ae4-4fbb-bc96-844c0aed9e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B53F1E-723D-4290-A6F4-1FAADC2A5E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180437-0ae4-4fbb-bc96-844c0aed9e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6347CE-5801-423E-A621-3F89A258AB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AA8634-9648-42D9-907F-1F6207DBF211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d7180437-0ae4-4fbb-bc96-844c0aed9ee3"/>
    <ds:schemaRef ds:uri="http://purl.org/dc/dcmitype/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fc60550</dc:creator>
  <cp:lastModifiedBy>Nélio Pereira</cp:lastModifiedBy>
  <cp:revision>2</cp:revision>
  <dcterms:created xsi:type="dcterms:W3CDTF">2023-03-25T19:03:28Z</dcterms:created>
  <dcterms:modified xsi:type="dcterms:W3CDTF">2023-03-25T19:24:18Z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0x010100B684AA3D696851439F7B44363D28F11F</vt:lpwstr>
  </property>
</Properties>
</file>