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289" r:id="rId4"/>
    <p:sldId id="293" r:id="rId5"/>
    <p:sldId id="290" r:id="rId6"/>
    <p:sldId id="304" r:id="rId7"/>
    <p:sldId id="305" r:id="rId8"/>
    <p:sldId id="292" r:id="rId9"/>
    <p:sldId id="294" r:id="rId10"/>
    <p:sldId id="295" r:id="rId11"/>
    <p:sldId id="296" r:id="rId12"/>
    <p:sldId id="298" r:id="rId13"/>
    <p:sldId id="297" r:id="rId14"/>
    <p:sldId id="299" r:id="rId15"/>
    <p:sldId id="300" r:id="rId16"/>
    <p:sldId id="302" r:id="rId17"/>
    <p:sldId id="301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3933056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506209" y="220401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52358" y="310033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231177" y="2667182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848977" y="310805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>
            <a:off x="3176494" y="3388364"/>
            <a:ext cx="672483" cy="7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5073113" y="3396090"/>
            <a:ext cx="186250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28585" y="250135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71355" y="34664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74735" y="33960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6935622" y="3108058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02465" y="25119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945100" y="2639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2062525" y="25954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06209" y="17484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64444" y="7548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071355" y="7421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18278" y="1042885"/>
            <a:ext cx="646167" cy="116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88580" y="1030185"/>
            <a:ext cx="108277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457949" y="-21455"/>
            <a:ext cx="885802" cy="3565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83429" y="73524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3"/>
          </p:cNvCxnSpPr>
          <p:nvPr/>
        </p:nvCxnSpPr>
        <p:spPr>
          <a:xfrm rot="10800000" flipV="1">
            <a:off x="5295491" y="1023281"/>
            <a:ext cx="1087938" cy="6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4846993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008712" y="761662"/>
            <a:ext cx="437135" cy="153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6960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3695" y="1483114"/>
            <a:ext cx="437135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919864" y="17484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545147" y="761662"/>
            <a:ext cx="437134" cy="1536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676203" y="-1564442"/>
            <a:ext cx="19604" cy="4618985"/>
          </a:xfrm>
          <a:prstGeom prst="bentConnector3">
            <a:avLst>
              <a:gd name="adj1" fmla="val -1166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3322502" y="-1468976"/>
            <a:ext cx="1468770" cy="5877220"/>
          </a:xfrm>
          <a:prstGeom prst="bentConnector3">
            <a:avLst>
              <a:gd name="adj1" fmla="val -3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8150" y="0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459061" y="131131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5714" y="274247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690261" y="15121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59828" y="339328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5224077" y="3345832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568690" y="431780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359808" y="43149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3"/>
            <a:endCxn id="5" idx="1"/>
          </p:cNvCxnSpPr>
          <p:nvPr/>
        </p:nvCxnSpPr>
        <p:spPr>
          <a:xfrm flipV="1">
            <a:off x="1792826" y="4602989"/>
            <a:ext cx="1566982" cy="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295770" y="43073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4583944" y="4595379"/>
            <a:ext cx="711826" cy="7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6519906" y="4595379"/>
            <a:ext cx="781424" cy="708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81635" y="46726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518148" y="46656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82185" y="46107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301330" y="5015813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1705487" y="29616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3414863" y="296167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80759" y="3249704"/>
            <a:ext cx="524729" cy="106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29623" y="3249704"/>
            <a:ext cx="4852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213811" y="2504684"/>
            <a:ext cx="780068" cy="2846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8493" y="20779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0"/>
          </p:cNvCxnSpPr>
          <p:nvPr/>
        </p:nvCxnSpPr>
        <p:spPr>
          <a:xfrm rot="10800000" flipV="1">
            <a:off x="4026931" y="2366004"/>
            <a:ext cx="2351562" cy="595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5126750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148562" y="2244294"/>
            <a:ext cx="432256" cy="12517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2024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1198" y="2823399"/>
            <a:ext cx="432256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808455" y="3086291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489415" y="2155183"/>
            <a:ext cx="432254" cy="14299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212208" y="183320"/>
            <a:ext cx="883700" cy="4673006"/>
          </a:xfrm>
          <a:prstGeom prst="bentConnector3">
            <a:avLst>
              <a:gd name="adj1" fmla="val -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2965744" y="292986"/>
            <a:ext cx="2239831" cy="5809803"/>
          </a:xfrm>
          <a:prstGeom prst="bentConnector3">
            <a:avLst>
              <a:gd name="adj1" fmla="val -2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3214" y="134272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623144" y="265403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0778" y="161697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144804" y="296167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791693" y="466569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6655942" y="4670460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2317555" y="366616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3695968" y="328058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1471284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1950706" y="3280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1471328</a:t>
            </a:r>
          </a:p>
        </p:txBody>
      </p:sp>
      <p:sp>
        <p:nvSpPr>
          <p:cNvPr id="98" name="? 97">
            <a:hlinkClick r:id="" action="ppaction://noaction" highlightClick="1"/>
          </p:cNvPr>
          <p:cNvSpPr/>
          <p:nvPr/>
        </p:nvSpPr>
        <p:spPr>
          <a:xfrm>
            <a:off x="3553214" y="2641472"/>
            <a:ext cx="268656" cy="274174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78</Words>
  <Application>Microsoft Office PowerPoint</Application>
  <PresentationFormat>Presentazione su schermo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127</cp:revision>
  <dcterms:created xsi:type="dcterms:W3CDTF">2020-06-21T06:59:23Z</dcterms:created>
  <dcterms:modified xsi:type="dcterms:W3CDTF">2020-09-20T09:25:30Z</dcterms:modified>
</cp:coreProperties>
</file>