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35070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 smtClean="0"/>
              <a:t>Smart@even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355</Words>
  <Application>Microsoft Office PowerPoint</Application>
  <PresentationFormat>Presentazione su schermo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45</cp:revision>
  <dcterms:created xsi:type="dcterms:W3CDTF">2020-06-21T06:59:23Z</dcterms:created>
  <dcterms:modified xsi:type="dcterms:W3CDTF">2020-07-28T17:09:58Z</dcterms:modified>
</cp:coreProperties>
</file>