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73" r:id="rId23"/>
    <p:sldId id="274" r:id="rId24"/>
    <p:sldId id="275" r:id="rId25"/>
    <p:sldId id="276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27427" y="4319523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352791" y="204901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/>
              <a:t>convert</a:t>
            </a:r>
            <a:endParaRPr lang="en-GB" sz="1600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112762" y="1255592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</a:t>
            </a:r>
            <a:r>
              <a:rPr lang="en-GB" sz="1600" dirty="0"/>
              <a:t>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3552215" y="2047648"/>
            <a:ext cx="2645761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err="1"/>
              <a:t>dataHandlerFactory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4238217" y="2963567"/>
            <a:ext cx="2837354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err="1"/>
              <a:t>HandlebarsConverter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3899660" y="3861048"/>
            <a:ext cx="2837354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err="1"/>
              <a:t>generateResult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655</Words>
  <Application>Microsoft Office PowerPoint</Application>
  <PresentationFormat>Presentazione su schermo (4:3)</PresentationFormat>
  <Paragraphs>366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100</cp:revision>
  <dcterms:created xsi:type="dcterms:W3CDTF">2020-06-21T06:59:23Z</dcterms:created>
  <dcterms:modified xsi:type="dcterms:W3CDTF">2020-09-07T10:15:03Z</dcterms:modified>
</cp:coreProperties>
</file>