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FF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695</Words>
  <Application>Microsoft Office PowerPoint</Application>
  <PresentationFormat>Presentazione su schermo (4:3)</PresentationFormat>
  <Paragraphs>396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114</cp:revision>
  <dcterms:created xsi:type="dcterms:W3CDTF">2020-06-21T06:59:23Z</dcterms:created>
  <dcterms:modified xsi:type="dcterms:W3CDTF">2020-09-18T07:48:15Z</dcterms:modified>
</cp:coreProperties>
</file>