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59" r:id="rId6"/>
    <p:sldId id="258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39552" y="26064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 the </a:t>
            </a:r>
            <a:r>
              <a:rPr lang="it-IT" dirty="0" err="1"/>
              <a:t>current</a:t>
            </a:r>
            <a:r>
              <a:rPr lang="it-IT" dirty="0"/>
              <a:t> state of the work,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</a:t>
            </a:r>
            <a:r>
              <a:rPr lang="it-IT" dirty="0" err="1"/>
              <a:t>appropriateto</a:t>
            </a:r>
            <a:r>
              <a:rPr lang="it-IT" dirty="0"/>
              <a:t> </a:t>
            </a:r>
            <a:r>
              <a:rPr lang="it-IT" dirty="0" err="1"/>
              <a:t>distinguish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concept</a:t>
            </a:r>
            <a:r>
              <a:rPr lang="it-IT" dirty="0"/>
              <a:t> of </a:t>
            </a:r>
            <a:r>
              <a:rPr lang="it-IT" b="1" dirty="0" err="1">
                <a:solidFill>
                  <a:srgbClr val="00B0F0"/>
                </a:solidFill>
              </a:rPr>
              <a:t>adapter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/>
              <a:t>related</a:t>
            </a:r>
            <a:r>
              <a:rPr lang="it-IT" dirty="0"/>
              <a:t> to the ‘</a:t>
            </a:r>
            <a:r>
              <a:rPr lang="it-IT" dirty="0" err="1"/>
              <a:t>infrastructure</a:t>
            </a:r>
            <a:r>
              <a:rPr lang="it-IT" dirty="0"/>
              <a:t>’ from the </a:t>
            </a:r>
            <a:r>
              <a:rPr lang="it-IT" dirty="0" err="1"/>
              <a:t>concept</a:t>
            </a:r>
            <a:r>
              <a:rPr lang="it-IT" dirty="0"/>
              <a:t> of </a:t>
            </a:r>
            <a:r>
              <a:rPr lang="it-IT" dirty="0" err="1"/>
              <a:t>adapter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services</a:t>
            </a:r>
            <a:r>
              <a:rPr lang="it-IT" dirty="0"/>
              <a:t>). 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under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>
                <a:solidFill>
                  <a:srgbClr val="00B050"/>
                </a:solidFill>
              </a:rPr>
              <a:t>SmartEven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scenario and a set of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reqirments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intended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moment.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non </a:t>
            </a:r>
            <a:r>
              <a:rPr lang="it-IT" dirty="0" err="1"/>
              <a:t>adapter</a:t>
            </a:r>
            <a:r>
              <a:rPr lang="it-IT" dirty="0"/>
              <a:t> for the </a:t>
            </a:r>
            <a:r>
              <a:rPr lang="it-IT" b="1" dirty="0" err="1">
                <a:solidFill>
                  <a:srgbClr val="00B050"/>
                </a:solidFill>
              </a:rPr>
              <a:t>SmartEven</a:t>
            </a:r>
            <a:r>
              <a:rPr lang="it-IT" dirty="0"/>
              <a:t>?</a:t>
            </a:r>
            <a:r>
              <a:rPr lang="it-IT" u="sng" dirty="0"/>
              <a:t> </a:t>
            </a:r>
          </a:p>
          <a:p>
            <a:r>
              <a:rPr lang="it-IT" dirty="0"/>
              <a:t>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adapters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‘</a:t>
            </a:r>
            <a:r>
              <a:rPr lang="it-IT" dirty="0" err="1"/>
              <a:t>other</a:t>
            </a:r>
            <a:r>
              <a:rPr lang="it-IT" dirty="0"/>
              <a:t>’ (i.e. non </a:t>
            </a:r>
            <a:r>
              <a:rPr lang="it-IT" dirty="0" err="1"/>
              <a:t>ITel</a:t>
            </a:r>
            <a:r>
              <a:rPr lang="it-IT" dirty="0"/>
              <a:t>) </a:t>
            </a:r>
            <a:r>
              <a:rPr lang="it-IT" dirty="0" err="1"/>
              <a:t>subsystems</a:t>
            </a:r>
            <a:r>
              <a:rPr lang="it-IT" dirty="0"/>
              <a:t>?.</a:t>
            </a:r>
          </a:p>
          <a:p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excluded</a:t>
            </a:r>
            <a:r>
              <a:rPr lang="it-IT" dirty="0"/>
              <a:t>  the </a:t>
            </a:r>
            <a:r>
              <a:rPr lang="it-IT" dirty="0" err="1"/>
              <a:t>possibility</a:t>
            </a:r>
            <a:r>
              <a:rPr lang="it-IT" dirty="0"/>
              <a:t>/</a:t>
            </a:r>
            <a:r>
              <a:rPr lang="it-IT" dirty="0" err="1"/>
              <a:t>opportunity</a:t>
            </a:r>
            <a:r>
              <a:rPr lang="it-IT" dirty="0"/>
              <a:t> of </a:t>
            </a:r>
            <a:r>
              <a:rPr lang="it-IT" dirty="0" err="1"/>
              <a:t>definine</a:t>
            </a:r>
            <a:r>
              <a:rPr lang="it-IT" dirty="0"/>
              <a:t> a </a:t>
            </a:r>
            <a:r>
              <a:rPr lang="it-IT" b="1" dirty="0" err="1">
                <a:solidFill>
                  <a:srgbClr val="00B0F0"/>
                </a:solidFill>
              </a:rPr>
              <a:t>Itel-infrastructure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/>
              <a:t>as</a:t>
            </a:r>
            <a:r>
              <a:rPr lang="it-IT" dirty="0"/>
              <a:t> a (micro) service of </a:t>
            </a:r>
            <a:r>
              <a:rPr lang="it-IT" dirty="0" err="1"/>
              <a:t>as</a:t>
            </a:r>
            <a:r>
              <a:rPr lang="it-IT" dirty="0"/>
              <a:t> a set of (</a:t>
            </a:r>
            <a:r>
              <a:rPr lang="it-IT" dirty="0" err="1"/>
              <a:t>cooperating</a:t>
            </a:r>
            <a:r>
              <a:rPr lang="it-IT" dirty="0"/>
              <a:t>) micro-</a:t>
            </a:r>
            <a:r>
              <a:rPr lang="it-IT" dirty="0" err="1"/>
              <a:t>services</a:t>
            </a:r>
            <a:r>
              <a:rPr lang="it-IT" dirty="0"/>
              <a:t>?</a:t>
            </a:r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5328" y="4365104"/>
            <a:ext cx="7483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0070C0"/>
                </a:solidFill>
              </a:rPr>
              <a:t>From </a:t>
            </a:r>
            <a:r>
              <a:rPr lang="it-IT" sz="2400" i="1" dirty="0" err="1">
                <a:solidFill>
                  <a:srgbClr val="0070C0"/>
                </a:solidFill>
              </a:rPr>
              <a:t>generic</a:t>
            </a:r>
            <a:r>
              <a:rPr lang="it-IT" sz="2400" i="1" dirty="0">
                <a:solidFill>
                  <a:srgbClr val="0070C0"/>
                </a:solidFill>
              </a:rPr>
              <a:t> to </a:t>
            </a:r>
            <a:r>
              <a:rPr lang="it-IT" sz="2400" i="1" dirty="0" err="1">
                <a:solidFill>
                  <a:srgbClr val="0070C0"/>
                </a:solidFill>
              </a:rPr>
              <a:t>specific</a:t>
            </a:r>
            <a:r>
              <a:rPr lang="it-IT" sz="2400" i="1" dirty="0">
                <a:solidFill>
                  <a:srgbClr val="0070C0"/>
                </a:solidFill>
              </a:rPr>
              <a:t>: a first model from the </a:t>
            </a:r>
            <a:r>
              <a:rPr lang="it-IT" sz="2400" i="1" dirty="0" err="1">
                <a:solidFill>
                  <a:srgbClr val="0070C0"/>
                </a:solidFill>
              </a:rPr>
              <a:t>user</a:t>
            </a:r>
            <a:r>
              <a:rPr lang="it-IT" sz="2400" i="1" dirty="0">
                <a:solidFill>
                  <a:srgbClr val="0070C0"/>
                </a:solidFill>
              </a:rPr>
              <a:t> stories</a:t>
            </a:r>
          </a:p>
          <a:p>
            <a:endParaRPr lang="it-IT" sz="2400" dirty="0"/>
          </a:p>
          <a:p>
            <a:r>
              <a:rPr lang="it-IT" sz="2400" dirty="0">
                <a:solidFill>
                  <a:srgbClr val="C00000"/>
                </a:solidFill>
              </a:rPr>
              <a:t>Basic </a:t>
            </a:r>
            <a:r>
              <a:rPr lang="it-IT" sz="2400" dirty="0" err="1">
                <a:solidFill>
                  <a:srgbClr val="C00000"/>
                </a:solidFill>
              </a:rPr>
              <a:t>question</a:t>
            </a:r>
            <a:r>
              <a:rPr lang="it-IT" sz="2400" dirty="0">
                <a:solidFill>
                  <a:srgbClr val="C00000"/>
                </a:solidFill>
              </a:rPr>
              <a:t>: </a:t>
            </a:r>
            <a:r>
              <a:rPr lang="it-IT" sz="2400" dirty="0" err="1">
                <a:solidFill>
                  <a:srgbClr val="C00000"/>
                </a:solidFill>
              </a:rPr>
              <a:t>what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is</a:t>
            </a:r>
            <a:r>
              <a:rPr lang="it-IT" sz="2400" dirty="0">
                <a:solidFill>
                  <a:srgbClr val="C00000"/>
                </a:solidFill>
              </a:rPr>
              <a:t> an </a:t>
            </a:r>
            <a:r>
              <a:rPr lang="it-IT" sz="2400" dirty="0" err="1">
                <a:solidFill>
                  <a:srgbClr val="C00000"/>
                </a:solidFill>
              </a:rPr>
              <a:t>adapter</a:t>
            </a:r>
            <a:r>
              <a:rPr lang="it-IT" sz="2400" dirty="0">
                <a:solidFill>
                  <a:srgbClr val="C00000"/>
                </a:solidFill>
              </a:rPr>
              <a:t>, and </a:t>
            </a:r>
            <a:r>
              <a:rPr lang="it-IT" sz="2400" dirty="0" err="1">
                <a:solidFill>
                  <a:srgbClr val="C00000"/>
                </a:solidFill>
              </a:rPr>
              <a:t>what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its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role</a:t>
            </a:r>
            <a:r>
              <a:rPr lang="it-IT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002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314</Words>
  <Application>Microsoft Office PowerPoint</Application>
  <PresentationFormat>Presentazione su schermo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29</cp:revision>
  <dcterms:created xsi:type="dcterms:W3CDTF">2020-06-21T06:59:23Z</dcterms:created>
  <dcterms:modified xsi:type="dcterms:W3CDTF">2020-07-12T10:21:55Z</dcterms:modified>
</cp:coreProperties>
</file>