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0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dirty="0" smtClean="0"/>
              <a:t>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</a:t>
            </a:r>
            <a:r>
              <a:rPr lang="it-IT" dirty="0" smtClean="0"/>
              <a:t>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42938"/>
            <a:ext cx="87725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2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52538"/>
            <a:ext cx="6638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542</Words>
  <Application>Microsoft Office PowerPoint</Application>
  <PresentationFormat>Presentazione su schermo (4:3)</PresentationFormat>
  <Paragraphs>290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73</cp:revision>
  <dcterms:created xsi:type="dcterms:W3CDTF">2020-06-21T06:59:23Z</dcterms:created>
  <dcterms:modified xsi:type="dcterms:W3CDTF">2020-08-26T16:55:10Z</dcterms:modified>
</cp:coreProperties>
</file>