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306" r:id="rId4"/>
    <p:sldId id="289" r:id="rId5"/>
    <p:sldId id="293" r:id="rId6"/>
    <p:sldId id="290" r:id="rId7"/>
    <p:sldId id="304" r:id="rId8"/>
    <p:sldId id="305" r:id="rId9"/>
    <p:sldId id="292" r:id="rId10"/>
    <p:sldId id="294" r:id="rId11"/>
    <p:sldId id="295" r:id="rId12"/>
    <p:sldId id="296" r:id="rId13"/>
    <p:sldId id="298" r:id="rId14"/>
    <p:sldId id="297" r:id="rId15"/>
    <p:sldId id="299" r:id="rId16"/>
    <p:sldId id="300" r:id="rId17"/>
    <p:sldId id="302" r:id="rId18"/>
    <p:sldId id="301" r:id="rId19"/>
    <p:sldId id="303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task-definitions.html#Task.businessStatus" TargetMode="External"/><Relationship Id="rId3" Type="http://schemas.openxmlformats.org/officeDocument/2006/relationships/hyperlink" Target="https://www.hl7.org/fhir/task.html" TargetMode="External"/><Relationship Id="rId7" Type="http://schemas.openxmlformats.org/officeDocument/2006/relationships/hyperlink" Target="https://www.hl7.org/fhir/task-definitions.html#Task.statusReason" TargetMode="External"/><Relationship Id="rId2" Type="http://schemas.openxmlformats.org/officeDocument/2006/relationships/hyperlink" Target="https://www.hl7.org/fhir/servicereques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l7.org/fhir/task-definitions.html#Task.status" TargetMode="External"/><Relationship Id="rId5" Type="http://schemas.openxmlformats.org/officeDocument/2006/relationships/hyperlink" Target="https://www.hl7.org/fhir/task-definitions.html#Task.basedOn" TargetMode="External"/><Relationship Id="rId4" Type="http://schemas.openxmlformats.org/officeDocument/2006/relationships/hyperlink" Target="https://www.hl7.org/fhir/diagnosticreport.html" TargetMode="External"/><Relationship Id="rId9" Type="http://schemas.openxmlformats.org/officeDocument/2006/relationships/hyperlink" Target="https://www.hl7.org/fhir/task-definitions.html#Task.output.value_x_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/>
          <p:cNvCxnSpPr/>
          <p:nvPr/>
        </p:nvCxnSpPr>
        <p:spPr>
          <a:xfrm>
            <a:off x="7092280" y="97800"/>
            <a:ext cx="4078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3779912" y="97800"/>
            <a:ext cx="36244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643910" y="344365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3816156" y="536280"/>
            <a:ext cx="787334" cy="86434"/>
            <a:chOff x="3452446" y="4176616"/>
            <a:chExt cx="787334" cy="86434"/>
          </a:xfrm>
        </p:grpSpPr>
        <p:sp>
          <p:nvSpPr>
            <p:cNvPr id="6" name="Triangolo isoscele 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" name="Connettore 1 6"/>
            <p:cNvCxnSpPr>
              <a:endCxn id="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o 7"/>
          <p:cNvGrpSpPr/>
          <p:nvPr/>
        </p:nvGrpSpPr>
        <p:grpSpPr>
          <a:xfrm>
            <a:off x="4375946" y="868215"/>
            <a:ext cx="666895" cy="86434"/>
            <a:chOff x="4592177" y="4419530"/>
            <a:chExt cx="666895" cy="86434"/>
          </a:xfrm>
        </p:grpSpPr>
        <p:cxnSp>
          <p:nvCxnSpPr>
            <p:cNvPr id="9" name="Connettore 1 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6672555" y="1101626"/>
            <a:ext cx="83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/>
              <a:t>Lab </a:t>
            </a:r>
          </a:p>
          <a:p>
            <a:pPr algn="ctr"/>
            <a:r>
              <a:rPr lang="it-IT" sz="2000" dirty="0" smtClean="0"/>
              <a:t>server</a:t>
            </a:r>
            <a:endParaRPr lang="en-GB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2170" y="90543"/>
            <a:ext cx="28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2"/>
              </a:rPr>
              <a:t>1a) </a:t>
            </a:r>
            <a:r>
              <a:rPr lang="it-IT" dirty="0" err="1" smtClean="0">
                <a:hlinkClick r:id="rId2"/>
              </a:rPr>
              <a:t>ServiceRequest</a:t>
            </a:r>
            <a:r>
              <a:rPr lang="it-IT" dirty="0" smtClean="0">
                <a:hlinkClick r:id="rId2"/>
              </a:rPr>
              <a:t> </a:t>
            </a:r>
            <a:r>
              <a:rPr lang="it-IT" dirty="0" err="1" smtClean="0">
                <a:hlinkClick r:id="rId2"/>
              </a:rPr>
              <a:t>resource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4870" y="938071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3"/>
              </a:rPr>
              <a:t>1b) Task </a:t>
            </a:r>
            <a:r>
              <a:rPr lang="it-IT" dirty="0" err="1" smtClean="0">
                <a:hlinkClick r:id="rId3"/>
              </a:rPr>
              <a:t>resource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72341" y="516613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hlinkClick r:id="rId4"/>
              </a:rPr>
              <a:t>DiagnosticReport</a:t>
            </a:r>
            <a:r>
              <a:rPr lang="en-GB" dirty="0" smtClean="0">
                <a:hlinkClick r:id="rId4"/>
              </a:rPr>
              <a:t> resource </a:t>
            </a:r>
            <a:endParaRPr lang="en-GB" dirty="0"/>
          </a:p>
        </p:txBody>
      </p:sp>
      <p:cxnSp>
        <p:nvCxnSpPr>
          <p:cNvPr id="23" name="Connettore 4 22"/>
          <p:cNvCxnSpPr>
            <a:stCxn id="17" idx="1"/>
            <a:endCxn id="12" idx="1"/>
          </p:cNvCxnSpPr>
          <p:nvPr/>
        </p:nvCxnSpPr>
        <p:spPr>
          <a:xfrm rot="10800000">
            <a:off x="542170" y="275209"/>
            <a:ext cx="12700" cy="847528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42775" y="568739"/>
            <a:ext cx="1046248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5"/>
              </a:rPr>
              <a:t>Task.basedOn</a:t>
            </a:r>
            <a:endParaRPr lang="en-GB" sz="1200" dirty="0"/>
          </a:p>
        </p:txBody>
      </p: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3421"/>
              </p:ext>
            </p:extLst>
          </p:nvPr>
        </p:nvGraphicFramePr>
        <p:xfrm>
          <a:off x="520921" y="1463098"/>
          <a:ext cx="4045833" cy="5785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48611"/>
                <a:gridCol w="1348611"/>
                <a:gridCol w="1348611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09963"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Requested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New order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Ordered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08075"/>
              </p:ext>
            </p:extLst>
          </p:nvPr>
        </p:nvGraphicFramePr>
        <p:xfrm>
          <a:off x="470525" y="2203744"/>
          <a:ext cx="4139688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9896"/>
                <a:gridCol w="1379896"/>
                <a:gridCol w="1379896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 to perform the test.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asellaDiTesto 35"/>
          <p:cNvSpPr txBox="1"/>
          <p:nvPr/>
        </p:nvSpPr>
        <p:spPr>
          <a:xfrm>
            <a:off x="4970865" y="2708920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PATIENT AT LAB</a:t>
            </a:r>
            <a:endParaRPr lang="en-GB" dirty="0"/>
          </a:p>
        </p:txBody>
      </p:sp>
      <p:graphicFrame>
        <p:nvGraphicFramePr>
          <p:cNvPr id="38" name="Tabel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4598"/>
              </p:ext>
            </p:extLst>
          </p:nvPr>
        </p:nvGraphicFramePr>
        <p:xfrm>
          <a:off x="470525" y="3046249"/>
          <a:ext cx="4158510" cy="670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509411"/>
                <a:gridCol w="1262929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Obtained the specimen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Specimen available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asellaDiTesto 38"/>
          <p:cNvSpPr txBox="1"/>
          <p:nvPr/>
        </p:nvSpPr>
        <p:spPr>
          <a:xfrm>
            <a:off x="5000093" y="3573016"/>
            <a:ext cx="16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WORK ON </a:t>
            </a:r>
          </a:p>
          <a:p>
            <a:pPr algn="ctr"/>
            <a:r>
              <a:rPr lang="it-IT" dirty="0" smtClean="0"/>
              <a:t>BLOOD SAMPLE</a:t>
            </a:r>
            <a:endParaRPr lang="en-GB" dirty="0"/>
          </a:p>
        </p:txBody>
      </p:sp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69698"/>
              </p:ext>
            </p:extLst>
          </p:nvPr>
        </p:nvGraphicFramePr>
        <p:xfrm>
          <a:off x="451702" y="3969315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2945"/>
              </p:ext>
            </p:extLst>
          </p:nvPr>
        </p:nvGraphicFramePr>
        <p:xfrm>
          <a:off x="523558" y="5578950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 are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nettore 4 43"/>
          <p:cNvCxnSpPr>
            <a:stCxn id="17" idx="1"/>
            <a:endCxn id="18" idx="1"/>
          </p:cNvCxnSpPr>
          <p:nvPr/>
        </p:nvCxnSpPr>
        <p:spPr>
          <a:xfrm rot="10800000" flipH="1" flipV="1">
            <a:off x="554869" y="1122737"/>
            <a:ext cx="17471" cy="4228066"/>
          </a:xfrm>
          <a:prstGeom prst="bentConnector3">
            <a:avLst>
              <a:gd name="adj1" fmla="val -13084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19046" y="4818889"/>
            <a:ext cx="1453411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9"/>
              </a:rPr>
              <a:t>Task.output.value</a:t>
            </a:r>
            <a:r>
              <a:rPr lang="en-GB" sz="1200" dirty="0">
                <a:hlinkClick r:id="rId9"/>
              </a:rPr>
              <a:t>[1]</a:t>
            </a:r>
            <a:endParaRPr lang="en-GB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4970865" y="1916832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ORDER ACCEPTED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5027534" y="4889138"/>
            <a:ext cx="15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FINAL RESULTS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3779912" y="210149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3779912" y="2981895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>
            <a:off x="3835886" y="3856822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3779912" y="507798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  <p:grpSp>
        <p:nvGrpSpPr>
          <p:cNvPr id="85" name="Gruppo 84"/>
          <p:cNvGrpSpPr/>
          <p:nvPr/>
        </p:nvGrpSpPr>
        <p:grpSpPr>
          <a:xfrm>
            <a:off x="6335690" y="4984867"/>
            <a:ext cx="996027" cy="865293"/>
            <a:chOff x="565700" y="4940367"/>
            <a:chExt cx="805955" cy="772447"/>
          </a:xfrm>
        </p:grpSpPr>
        <p:sp>
          <p:nvSpPr>
            <p:cNvPr id="86" name="Ovale 85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8" name="Triangolo isoscele 8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Rettangolo 89"/>
          <p:cNvSpPr/>
          <p:nvPr/>
        </p:nvSpPr>
        <p:spPr>
          <a:xfrm>
            <a:off x="7620137" y="502445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3933056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506209" y="220401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52358" y="310033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231177" y="2667182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848977" y="310805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>
            <a:off x="3176494" y="3388364"/>
            <a:ext cx="672483" cy="7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5073113" y="3396090"/>
            <a:ext cx="186250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28585" y="250135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71355" y="34664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74735" y="33960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6935622" y="3108058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02465" y="25119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945100" y="2639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2062525" y="25954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06209" y="17484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64444" y="7548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071355" y="7421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18278" y="1042885"/>
            <a:ext cx="646167" cy="116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88580" y="1030185"/>
            <a:ext cx="108277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457949" y="-21455"/>
            <a:ext cx="885802" cy="3565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83429" y="73524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3"/>
          </p:cNvCxnSpPr>
          <p:nvPr/>
        </p:nvCxnSpPr>
        <p:spPr>
          <a:xfrm rot="10800000" flipV="1">
            <a:off x="5295491" y="1023281"/>
            <a:ext cx="1087938" cy="6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4846993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008712" y="761662"/>
            <a:ext cx="437135" cy="153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6960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3695" y="1483114"/>
            <a:ext cx="437135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919864" y="17484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545147" y="761662"/>
            <a:ext cx="437134" cy="1536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676203" y="-1564442"/>
            <a:ext cx="19604" cy="4618985"/>
          </a:xfrm>
          <a:prstGeom prst="bentConnector3">
            <a:avLst>
              <a:gd name="adj1" fmla="val -1166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3322502" y="-1468976"/>
            <a:ext cx="1468770" cy="5877220"/>
          </a:xfrm>
          <a:prstGeom prst="bentConnector3">
            <a:avLst>
              <a:gd name="adj1" fmla="val -3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8150" y="0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459061" y="131131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5714" y="274247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690261" y="15121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59828" y="339328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5224077" y="3345832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568690" y="431780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359808" y="43149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3"/>
            <a:endCxn id="5" idx="1"/>
          </p:cNvCxnSpPr>
          <p:nvPr/>
        </p:nvCxnSpPr>
        <p:spPr>
          <a:xfrm flipV="1">
            <a:off x="1792826" y="4602989"/>
            <a:ext cx="1566982" cy="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295770" y="43073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4583944" y="4595379"/>
            <a:ext cx="711826" cy="7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6519906" y="4595379"/>
            <a:ext cx="781424" cy="708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81635" y="46726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518148" y="46656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82185" y="46107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301330" y="5015813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1705487" y="29616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3414863" y="296167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80759" y="3249704"/>
            <a:ext cx="524729" cy="106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29623" y="3249704"/>
            <a:ext cx="4852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213811" y="2504684"/>
            <a:ext cx="780068" cy="2846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8493" y="20779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0"/>
          </p:cNvCxnSpPr>
          <p:nvPr/>
        </p:nvCxnSpPr>
        <p:spPr>
          <a:xfrm rot="10800000" flipV="1">
            <a:off x="4026931" y="2366004"/>
            <a:ext cx="2351562" cy="595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5126750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148562" y="2244294"/>
            <a:ext cx="432256" cy="12517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2024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1198" y="2823399"/>
            <a:ext cx="432256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808455" y="3086291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489415" y="2155183"/>
            <a:ext cx="432254" cy="14299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212208" y="183320"/>
            <a:ext cx="883700" cy="4673006"/>
          </a:xfrm>
          <a:prstGeom prst="bentConnector3">
            <a:avLst>
              <a:gd name="adj1" fmla="val -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2965744" y="292986"/>
            <a:ext cx="2239831" cy="5809803"/>
          </a:xfrm>
          <a:prstGeom prst="bentConnector3">
            <a:avLst>
              <a:gd name="adj1" fmla="val -2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3214" y="134272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623144" y="265403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0778" y="161697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144804" y="296167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791693" y="466569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6655942" y="4670460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2317555" y="366616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3695968" y="328058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1471284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1950706" y="3280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1471328</a:t>
            </a:r>
          </a:p>
        </p:txBody>
      </p:sp>
      <p:sp>
        <p:nvSpPr>
          <p:cNvPr id="98" name="? 97">
            <a:hlinkClick r:id="" action="ppaction://noaction" highlightClick="1"/>
          </p:cNvPr>
          <p:cNvSpPr/>
          <p:nvPr/>
        </p:nvSpPr>
        <p:spPr>
          <a:xfrm>
            <a:off x="3553214" y="2641472"/>
            <a:ext cx="268656" cy="274174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205</Words>
  <Application>Microsoft Office PowerPoint</Application>
  <PresentationFormat>Presentazione su schermo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133</cp:revision>
  <dcterms:created xsi:type="dcterms:W3CDTF">2020-06-21T06:59:23Z</dcterms:created>
  <dcterms:modified xsi:type="dcterms:W3CDTF">2020-09-21T07:34:02Z</dcterms:modified>
</cp:coreProperties>
</file>