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7" r:id="rId16"/>
    <p:sldId id="278" r:id="rId17"/>
    <p:sldId id="280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42938"/>
            <a:ext cx="87725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22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252538"/>
            <a:ext cx="6638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505</Words>
  <Application>Microsoft Office PowerPoint</Application>
  <PresentationFormat>Presentazione su schermo (4:3)</PresentationFormat>
  <Paragraphs>270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72</cp:revision>
  <dcterms:created xsi:type="dcterms:W3CDTF">2020-06-21T06:59:23Z</dcterms:created>
  <dcterms:modified xsi:type="dcterms:W3CDTF">2020-08-24T09:32:05Z</dcterms:modified>
</cp:coreProperties>
</file>