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24815" y="1843959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24815" y="160974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r>
              <a:rPr lang="en-US" dirty="0" smtClean="0"/>
              <a:t>e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r>
              <a:rPr lang="en-US" dirty="0" smtClean="0"/>
              <a:t>e </a:t>
            </a:r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590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590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05296" y="400506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06296" y="400506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06296" y="387175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40071" y="3634853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grpSp>
        <p:nvGrpSpPr>
          <p:cNvPr id="56" name="Gruppo 55"/>
          <p:cNvGrpSpPr/>
          <p:nvPr/>
        </p:nvGrpSpPr>
        <p:grpSpPr>
          <a:xfrm>
            <a:off x="1643047" y="5157192"/>
            <a:ext cx="866156" cy="763297"/>
            <a:chOff x="1194666" y="2417771"/>
            <a:chExt cx="866156" cy="763297"/>
          </a:xfrm>
        </p:grpSpPr>
        <p:sp>
          <p:nvSpPr>
            <p:cNvPr id="57" name="Ovale 5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9" name="Triangolo isoscele 5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1" name="Connettore 1 60"/>
          <p:cNvCxnSpPr/>
          <p:nvPr/>
        </p:nvCxnSpPr>
        <p:spPr>
          <a:xfrm>
            <a:off x="395536" y="486916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/>
          <p:cNvGrpSpPr/>
          <p:nvPr/>
        </p:nvGrpSpPr>
        <p:grpSpPr>
          <a:xfrm>
            <a:off x="4175908" y="5124895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50031" y="556044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88297" y="5320401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72"/>
          <p:cNvCxnSpPr/>
          <p:nvPr/>
        </p:nvCxnSpPr>
        <p:spPr>
          <a:xfrm>
            <a:off x="2927251" y="434727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o 73"/>
          <p:cNvGrpSpPr/>
          <p:nvPr/>
        </p:nvGrpSpPr>
        <p:grpSpPr>
          <a:xfrm>
            <a:off x="2978261" y="5155986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590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r>
              <a:rPr lang="en-US" dirty="0" smtClean="0"/>
              <a:t>e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</a:t>
            </a:r>
            <a:r>
              <a:rPr lang="en-US" dirty="0" smtClean="0"/>
              <a:t>e </a:t>
            </a:r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73" name="Connettore 2 72"/>
          <p:cNvCxnSpPr/>
          <p:nvPr/>
        </p:nvCxnSpPr>
        <p:spPr>
          <a:xfrm>
            <a:off x="2978661" y="445919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226</Words>
  <Application>Microsoft Office PowerPoint</Application>
  <PresentationFormat>Presentazione su schermo (4:3)</PresentationFormat>
  <Paragraphs>136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31</cp:revision>
  <dcterms:created xsi:type="dcterms:W3CDTF">2020-06-21T06:59:23Z</dcterms:created>
  <dcterms:modified xsi:type="dcterms:W3CDTF">2020-07-24T09:46:55Z</dcterms:modified>
</cp:coreProperties>
</file>