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CFFFF"/>
    <a:srgbClr val="CCFF99"/>
    <a:srgbClr val="99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</a:t>
            </a:r>
            <a:r>
              <a:rPr lang="en-GB" dirty="0"/>
              <a:t>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849</Words>
  <Application>Microsoft Office PowerPoint</Application>
  <PresentationFormat>Presentazione su schermo (4:3)</PresentationFormat>
  <Paragraphs>518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7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133</cp:revision>
  <dcterms:created xsi:type="dcterms:W3CDTF">2020-06-21T06:59:23Z</dcterms:created>
  <dcterms:modified xsi:type="dcterms:W3CDTF">2020-09-23T10:11:54Z</dcterms:modified>
</cp:coreProperties>
</file>