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CC"/>
    <a:srgbClr val="FF99CC"/>
    <a:srgbClr val="CCFF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</a:t>
            </a:r>
            <a:r>
              <a:rPr lang="it-IT" dirty="0" err="1" smtClean="0"/>
              <a:t>FHIR</a:t>
            </a:r>
            <a:r>
              <a:rPr lang="it-IT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7065940" y="1942927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65968" y="2353860"/>
            <a:ext cx="13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</a:t>
            </a:r>
            <a:endParaRPr lang="en-GB" dirty="0"/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err="1" smtClean="0"/>
              <a:t>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891</Words>
  <Application>Microsoft Office PowerPoint</Application>
  <PresentationFormat>Presentazione su schermo (4:3)</PresentationFormat>
  <Paragraphs>563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142</cp:revision>
  <dcterms:created xsi:type="dcterms:W3CDTF">2020-06-21T06:59:23Z</dcterms:created>
  <dcterms:modified xsi:type="dcterms:W3CDTF">2020-09-24T15:59:34Z</dcterms:modified>
</cp:coreProperties>
</file>