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  <p:sldId id="289" r:id="rId4"/>
    <p:sldId id="293" r:id="rId5"/>
    <p:sldId id="290" r:id="rId6"/>
    <p:sldId id="304" r:id="rId7"/>
    <p:sldId id="305" r:id="rId8"/>
    <p:sldId id="292" r:id="rId9"/>
    <p:sldId id="294" r:id="rId10"/>
    <p:sldId id="295" r:id="rId11"/>
    <p:sldId id="296" r:id="rId12"/>
    <p:sldId id="298" r:id="rId13"/>
    <p:sldId id="297" r:id="rId14"/>
    <p:sldId id="299" r:id="rId15"/>
    <p:sldId id="300" r:id="rId16"/>
    <p:sldId id="302" r:id="rId17"/>
    <p:sldId id="301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showing the diagnostic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23" y="1433762"/>
            <a:ext cx="578095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4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CLINICAL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8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47" y="1133761"/>
            <a:ext cx="6761905" cy="45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85" y="2671857"/>
            <a:ext cx="49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MEDICATIONS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3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1" y="2152809"/>
            <a:ext cx="4342857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6142"/>
            <a:ext cx="5714286" cy="2942857"/>
          </a:xfrm>
          <a:prstGeom prst="rect">
            <a:avLst/>
          </a:prstGeom>
        </p:spPr>
      </p:pic>
      <p:pic>
        <p:nvPicPr>
          <p:cNvPr id="1028" name="Picture 4" descr="Image showing the relationship between resources represen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55626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6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showing the administration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5715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7" y="3789040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showing the provider directory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1" y="3933056"/>
            <a:ext cx="48863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506209" y="220401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952358" y="310033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2"/>
            <a:endCxn id="5" idx="1"/>
          </p:cNvCxnSpPr>
          <p:nvPr/>
        </p:nvCxnSpPr>
        <p:spPr>
          <a:xfrm rot="16200000" flipH="1">
            <a:off x="1231177" y="2667182"/>
            <a:ext cx="608281" cy="8340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3848977" y="310805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>
            <a:off x="3176494" y="3388364"/>
            <a:ext cx="672483" cy="7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5073113" y="3396090"/>
            <a:ext cx="186250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28585" y="250135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071355" y="346640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74735" y="339609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6935622" y="3108058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6302465" y="251195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1471024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945100" y="2639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2062525" y="25954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1471026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506209" y="17484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1471027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64444" y="7548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071355" y="74215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18278" y="1042885"/>
            <a:ext cx="646167" cy="1161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88580" y="1030185"/>
            <a:ext cx="108277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457949" y="-21455"/>
            <a:ext cx="885802" cy="35651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83429" y="735249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3"/>
          </p:cNvCxnSpPr>
          <p:nvPr/>
        </p:nvCxnSpPr>
        <p:spPr>
          <a:xfrm rot="10800000" flipV="1">
            <a:off x="5295491" y="1023281"/>
            <a:ext cx="1087938" cy="69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4846993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008712" y="761662"/>
            <a:ext cx="437135" cy="153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6960" y="1748448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3695" y="1483114"/>
            <a:ext cx="437135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919864" y="17484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545147" y="761662"/>
            <a:ext cx="437134" cy="15364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676203" y="-1564442"/>
            <a:ext cx="19604" cy="4618985"/>
          </a:xfrm>
          <a:prstGeom prst="bentConnector3">
            <a:avLst>
              <a:gd name="adj1" fmla="val -1166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3322502" y="-1468976"/>
            <a:ext cx="1468770" cy="5877220"/>
          </a:xfrm>
          <a:prstGeom prst="bentConnector3">
            <a:avLst>
              <a:gd name="adj1" fmla="val -3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8150" y="0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459061" y="131131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5714" y="274247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690261" y="151214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59828" y="339328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5224077" y="3345832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9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568690" y="4317804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Patient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3359808" y="431495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Organization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2" idx="3"/>
            <a:endCxn id="5" idx="1"/>
          </p:cNvCxnSpPr>
          <p:nvPr/>
        </p:nvCxnSpPr>
        <p:spPr>
          <a:xfrm flipV="1">
            <a:off x="1792826" y="4602989"/>
            <a:ext cx="1566982" cy="2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295770" y="4307347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tx1"/>
                </a:solidFill>
              </a:rPr>
              <a:t>Endpoint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4 7"/>
          <p:cNvCxnSpPr>
            <a:stCxn id="5" idx="3"/>
            <a:endCxn id="7" idx="1"/>
          </p:cNvCxnSpPr>
          <p:nvPr/>
        </p:nvCxnSpPr>
        <p:spPr>
          <a:xfrm flipV="1">
            <a:off x="4583944" y="4595379"/>
            <a:ext cx="711826" cy="7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7" idx="3"/>
            <a:endCxn id="23" idx="1"/>
          </p:cNvCxnSpPr>
          <p:nvPr/>
        </p:nvCxnSpPr>
        <p:spPr>
          <a:xfrm>
            <a:off x="6519906" y="4595379"/>
            <a:ext cx="781424" cy="708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81635" y="46726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518148" y="466569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1470818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82185" y="461071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1471022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301330" y="5015813"/>
            <a:ext cx="165618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(hl7) 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1470790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1705487" y="29616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Observation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3414863" y="2961672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Encounter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Connettore 4 8"/>
          <p:cNvCxnSpPr>
            <a:stCxn id="17" idx="1"/>
            <a:endCxn id="2" idx="0"/>
          </p:cNvCxnSpPr>
          <p:nvPr/>
        </p:nvCxnSpPr>
        <p:spPr>
          <a:xfrm rot="10800000" flipV="1">
            <a:off x="1180759" y="3249704"/>
            <a:ext cx="524729" cy="106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17" idx="3"/>
            <a:endCxn id="18" idx="1"/>
          </p:cNvCxnSpPr>
          <p:nvPr/>
        </p:nvCxnSpPr>
        <p:spPr>
          <a:xfrm flipV="1">
            <a:off x="2929623" y="3249704"/>
            <a:ext cx="48524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8" idx="2"/>
            <a:endCxn id="2" idx="0"/>
          </p:cNvCxnSpPr>
          <p:nvPr/>
        </p:nvCxnSpPr>
        <p:spPr>
          <a:xfrm rot="5400000">
            <a:off x="2213811" y="2504684"/>
            <a:ext cx="780068" cy="2846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78493" y="207797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tx1"/>
                </a:solidFill>
              </a:rPr>
              <a:t>CarePlan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5" name="Connettore 4 24"/>
          <p:cNvCxnSpPr>
            <a:stCxn id="28" idx="1"/>
            <a:endCxn id="18" idx="0"/>
          </p:cNvCxnSpPr>
          <p:nvPr/>
        </p:nvCxnSpPr>
        <p:spPr>
          <a:xfrm rot="10800000" flipV="1">
            <a:off x="4026931" y="2366004"/>
            <a:ext cx="2351562" cy="595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5126750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Practitioner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1" name="Connettore 4 30"/>
          <p:cNvCxnSpPr>
            <a:stCxn id="28" idx="2"/>
            <a:endCxn id="34" idx="0"/>
          </p:cNvCxnSpPr>
          <p:nvPr/>
        </p:nvCxnSpPr>
        <p:spPr>
          <a:xfrm rot="5400000">
            <a:off x="6148562" y="2244294"/>
            <a:ext cx="432256" cy="12517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arrotondato 36"/>
          <p:cNvSpPr/>
          <p:nvPr/>
        </p:nvSpPr>
        <p:spPr>
          <a:xfrm>
            <a:off x="6472024" y="3086293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CareTeam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4 32"/>
          <p:cNvCxnSpPr>
            <a:stCxn id="28" idx="2"/>
            <a:endCxn id="37" idx="0"/>
          </p:cNvCxnSpPr>
          <p:nvPr/>
        </p:nvCxnSpPr>
        <p:spPr>
          <a:xfrm rot="16200000" flipH="1">
            <a:off x="6821198" y="2823399"/>
            <a:ext cx="432256" cy="935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7808455" y="3086291"/>
            <a:ext cx="1224136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Goal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Connettore 4 43"/>
          <p:cNvCxnSpPr>
            <a:stCxn id="28" idx="2"/>
            <a:endCxn id="42" idx="0"/>
          </p:cNvCxnSpPr>
          <p:nvPr/>
        </p:nvCxnSpPr>
        <p:spPr>
          <a:xfrm rot="16200000" flipH="1">
            <a:off x="7489415" y="2155183"/>
            <a:ext cx="432254" cy="14299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28" idx="0"/>
            <a:endCxn id="17" idx="0"/>
          </p:cNvCxnSpPr>
          <p:nvPr/>
        </p:nvCxnSpPr>
        <p:spPr>
          <a:xfrm rot="16200000" flipH="1" flipV="1">
            <a:off x="4212208" y="183320"/>
            <a:ext cx="883700" cy="4673006"/>
          </a:xfrm>
          <a:prstGeom prst="bentConnector3">
            <a:avLst>
              <a:gd name="adj1" fmla="val -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28" idx="0"/>
            <a:endCxn id="2" idx="0"/>
          </p:cNvCxnSpPr>
          <p:nvPr/>
        </p:nvCxnSpPr>
        <p:spPr>
          <a:xfrm rot="16200000" flipH="1" flipV="1">
            <a:off x="2965744" y="292986"/>
            <a:ext cx="2239831" cy="5809803"/>
          </a:xfrm>
          <a:prstGeom prst="bentConnector3">
            <a:avLst>
              <a:gd name="adj1" fmla="val -2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3553214" y="134272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activity</a:t>
            </a:r>
            <a:r>
              <a:rPr lang="it-IT" sz="1100" dirty="0" smtClean="0">
                <a:latin typeface="+mj-lt"/>
              </a:rPr>
              <a:t>/performer</a:t>
            </a:r>
            <a:endParaRPr lang="en-GB" sz="11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623144" y="265403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author</a:t>
            </a:r>
            <a:endParaRPr lang="en-GB" sz="1100" dirty="0">
              <a:latin typeface="+mj-lt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4150778" y="1616971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outcomeReference</a:t>
            </a:r>
            <a:endParaRPr lang="en-GB" sz="1100" dirty="0"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1144804" y="2961673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1791693" y="4665693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6655942" y="4670460"/>
            <a:ext cx="1473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managingOrganization</a:t>
            </a:r>
            <a:endParaRPr lang="en-GB" sz="11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2317555" y="366616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>
                <a:latin typeface="+mj-lt"/>
              </a:rPr>
              <a:t>subject</a:t>
            </a:r>
            <a:endParaRPr lang="en-GB" sz="1100" dirty="0">
              <a:latin typeface="+mj-lt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3695968" y="328058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1471284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1950706" y="32805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1471328</a:t>
            </a:r>
          </a:p>
        </p:txBody>
      </p:sp>
      <p:sp>
        <p:nvSpPr>
          <p:cNvPr id="98" name="? 97">
            <a:hlinkClick r:id="" action="ppaction://noaction" highlightClick="1"/>
          </p:cNvPr>
          <p:cNvSpPr/>
          <p:nvPr/>
        </p:nvSpPr>
        <p:spPr>
          <a:xfrm>
            <a:off x="3553214" y="2641472"/>
            <a:ext cx="268656" cy="274174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showing the scheduling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1056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3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DIAGNOSIS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9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78</Words>
  <Application>Microsoft Office PowerPoint</Application>
  <PresentationFormat>Presentazione su schermo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Presentazione standard di PowerPoint</vt:lpstr>
      <vt:lpstr>Presentazione standard di PowerPoint</vt:lpstr>
      <vt:lpstr>Presentazione standard di PowerPoint</vt:lpstr>
      <vt:lpstr>ADMINISTRATION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DIAGNOSIS</vt:lpstr>
      <vt:lpstr>Presentazione standard di PowerPoint</vt:lpstr>
      <vt:lpstr>Presentazione standard di PowerPoint</vt:lpstr>
      <vt:lpstr>CLINICAL</vt:lpstr>
      <vt:lpstr>Presentazione standard di PowerPoint</vt:lpstr>
      <vt:lpstr>ORGANIZATION</vt:lpstr>
      <vt:lpstr>Presentazione standard di PowerPoint</vt:lpstr>
      <vt:lpstr>MEDICATIONS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125</cp:revision>
  <dcterms:created xsi:type="dcterms:W3CDTF">2020-06-21T06:59:23Z</dcterms:created>
  <dcterms:modified xsi:type="dcterms:W3CDTF">2020-09-17T10:26:40Z</dcterms:modified>
</cp:coreProperties>
</file>