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27427" y="4319523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smtClean="0"/>
              <a:t>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  <a:endParaRPr lang="it-IT" dirty="0" smtClean="0"/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621</Words>
  <Application>Microsoft Office PowerPoint</Application>
  <PresentationFormat>Presentazione su schermo (4:3)</PresentationFormat>
  <Paragraphs>345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85</cp:revision>
  <dcterms:created xsi:type="dcterms:W3CDTF">2020-06-21T06:59:23Z</dcterms:created>
  <dcterms:modified xsi:type="dcterms:W3CDTF">2020-09-02T10:19:56Z</dcterms:modified>
</cp:coreProperties>
</file>