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58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48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7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52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67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4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93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9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FF9D-000F-417D-A1D1-C441A4010B1E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3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itelunibo/workspace/projects/MA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itelunibo/workspace/projects/WA" TargetMode="External"/><Relationship Id="rId2" Type="http://schemas.openxmlformats.org/officeDocument/2006/relationships/hyperlink" Target="https://bitbucket.org/itelunibo/workspace/projects/IOTA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tbucket.org/itelunibo/workspace/projects/HD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5_serversentevents.as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IOT - </a:t>
            </a:r>
            <a:r>
              <a:rPr lang="it-IT" dirty="0" err="1"/>
              <a:t>University</a:t>
            </a:r>
            <a:r>
              <a:rPr lang="it-IT" dirty="0"/>
              <a:t> of Bologna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4" name="Ovale 43"/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Connettore 2 126"/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o 26"/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8" name="Ovale 27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CasellaDiTesto 30"/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7" name="Gruppo 6"/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42" name="Figura a mano libera 4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igura a mano libera 4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Figura a mano libera 44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CasellaDiTesto 45"/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9" name="Gruppo 48"/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50" name="Connettore 1 4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riangolo isoscele 5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2" name="CasellaDiTesto 51"/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56" name="Triangolo isoscele 5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7" name="Connettore 1 56"/>
            <p:cNvCxnSpPr>
              <a:endCxn id="5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o 57"/>
          <p:cNvGrpSpPr/>
          <p:nvPr/>
        </p:nvGrpSpPr>
        <p:grpSpPr>
          <a:xfrm>
            <a:off x="6465903" y="2069077"/>
            <a:ext cx="866156" cy="763297"/>
            <a:chOff x="1194666" y="2417771"/>
            <a:chExt cx="866156" cy="763297"/>
          </a:xfrm>
        </p:grpSpPr>
        <p:sp>
          <p:nvSpPr>
            <p:cNvPr id="59" name="Ovale 5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7964856" y="2057759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6506593" y="2852014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sender</a:t>
            </a:r>
            <a:endParaRPr lang="en-GB" sz="20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7848936" y="2840697"/>
            <a:ext cx="1026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receiver</a:t>
            </a:r>
            <a:endParaRPr lang="en-GB" sz="2000" dirty="0"/>
          </a:p>
        </p:txBody>
      </p:sp>
      <p:cxnSp>
        <p:nvCxnSpPr>
          <p:cNvPr id="69" name="Connettore 2 68"/>
          <p:cNvCxnSpPr>
            <a:stCxn id="59" idx="6"/>
            <a:endCxn id="64" idx="1"/>
          </p:cNvCxnSpPr>
          <p:nvPr/>
        </p:nvCxnSpPr>
        <p:spPr>
          <a:xfrm flipV="1">
            <a:off x="7332059" y="2445675"/>
            <a:ext cx="632797" cy="2665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7959336" y="3699803"/>
            <a:ext cx="805955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6957198" y="3935141"/>
            <a:ext cx="787334" cy="86434"/>
            <a:chOff x="3452446" y="4176616"/>
            <a:chExt cx="787334" cy="86434"/>
          </a:xfrm>
        </p:grpSpPr>
        <p:sp>
          <p:nvSpPr>
            <p:cNvPr id="74" name="Triangolo isoscele 7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5" name="Connettore 1 74"/>
            <p:cNvCxnSpPr>
              <a:endCxn id="7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>
            <a:off x="6997295" y="4223653"/>
            <a:ext cx="666895" cy="86434"/>
            <a:chOff x="4592177" y="4419530"/>
            <a:chExt cx="666895" cy="86434"/>
          </a:xfrm>
        </p:grpSpPr>
        <p:cxnSp>
          <p:nvCxnSpPr>
            <p:cNvPr id="77" name="Connettore 1 7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olo isoscele 7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9" name="CasellaDiTesto 78"/>
          <p:cNvSpPr txBox="1"/>
          <p:nvPr/>
        </p:nvSpPr>
        <p:spPr>
          <a:xfrm>
            <a:off x="7987981" y="4508101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server</a:t>
            </a:r>
            <a:endParaRPr lang="en-GB" sz="2000" dirty="0"/>
          </a:p>
        </p:txBody>
      </p:sp>
      <p:sp>
        <p:nvSpPr>
          <p:cNvPr id="80" name="Ovale 79"/>
          <p:cNvSpPr/>
          <p:nvPr/>
        </p:nvSpPr>
        <p:spPr>
          <a:xfrm>
            <a:off x="8126717" y="46685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1" name="Ovale 80"/>
          <p:cNvSpPr/>
          <p:nvPr/>
        </p:nvSpPr>
        <p:spPr>
          <a:xfrm>
            <a:off x="6555604" y="50692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2" name="Connettore 2 81"/>
          <p:cNvCxnSpPr/>
          <p:nvPr/>
        </p:nvCxnSpPr>
        <p:spPr>
          <a:xfrm>
            <a:off x="7379906" y="83398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6506592" y="1319273"/>
            <a:ext cx="751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caller</a:t>
            </a:r>
            <a:endParaRPr lang="en-GB" sz="20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8078988" y="1274874"/>
            <a:ext cx="796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203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771800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grpSp>
        <p:nvGrpSpPr>
          <p:cNvPr id="62" name="Gruppo 61"/>
          <p:cNvGrpSpPr/>
          <p:nvPr/>
        </p:nvGrpSpPr>
        <p:grpSpPr>
          <a:xfrm>
            <a:off x="4109820" y="1340768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3019172" y="2350029"/>
            <a:ext cx="592487" cy="258092"/>
            <a:chOff x="5133975" y="5295900"/>
            <a:chExt cx="342900" cy="238125"/>
          </a:xfrm>
        </p:grpSpPr>
        <p:sp>
          <p:nvSpPr>
            <p:cNvPr id="67" name="Figura a mano libera 6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Figura a mano libera 6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Figura a mano libera 6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0" name="Gruppo 69"/>
          <p:cNvGrpSpPr/>
          <p:nvPr/>
        </p:nvGrpSpPr>
        <p:grpSpPr>
          <a:xfrm>
            <a:off x="2950922" y="2093145"/>
            <a:ext cx="666895" cy="86434"/>
            <a:chOff x="4592177" y="4419530"/>
            <a:chExt cx="666895" cy="86434"/>
          </a:xfrm>
        </p:grpSpPr>
        <p:cxnSp>
          <p:nvCxnSpPr>
            <p:cNvPr id="71" name="Connettore 1 7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riangolo isoscele 7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4" name="Gruppo 73"/>
          <p:cNvGrpSpPr/>
          <p:nvPr/>
        </p:nvGrpSpPr>
        <p:grpSpPr>
          <a:xfrm>
            <a:off x="2941032" y="1834660"/>
            <a:ext cx="787334" cy="86434"/>
            <a:chOff x="3452446" y="4176616"/>
            <a:chExt cx="787334" cy="86434"/>
          </a:xfrm>
        </p:grpSpPr>
        <p:sp>
          <p:nvSpPr>
            <p:cNvPr id="75" name="Triangolo isoscele 74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6" name="Connettore 1 75"/>
            <p:cNvCxnSpPr>
              <a:endCxn id="7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onnettore 1 80"/>
          <p:cNvCxnSpPr/>
          <p:nvPr/>
        </p:nvCxnSpPr>
        <p:spPr>
          <a:xfrm>
            <a:off x="970192" y="996017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po 81"/>
          <p:cNvGrpSpPr/>
          <p:nvPr/>
        </p:nvGrpSpPr>
        <p:grpSpPr>
          <a:xfrm>
            <a:off x="1635176" y="2564904"/>
            <a:ext cx="866156" cy="763297"/>
            <a:chOff x="1194666" y="2417771"/>
            <a:chExt cx="866156" cy="763297"/>
          </a:xfrm>
        </p:grpSpPr>
        <p:sp>
          <p:nvSpPr>
            <p:cNvPr id="84" name="Ovale 8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6" name="Rettangolo 8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7" name="Triangolo isoscele 8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8" name="Ovale 87"/>
          <p:cNvSpPr/>
          <p:nvPr/>
        </p:nvSpPr>
        <p:spPr>
          <a:xfrm>
            <a:off x="1727405" y="126266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9" name="Connettore 2 88"/>
          <p:cNvCxnSpPr/>
          <p:nvPr/>
        </p:nvCxnSpPr>
        <p:spPr>
          <a:xfrm>
            <a:off x="2941032" y="1427202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o 89"/>
          <p:cNvGrpSpPr/>
          <p:nvPr/>
        </p:nvGrpSpPr>
        <p:grpSpPr>
          <a:xfrm>
            <a:off x="6896967" y="1168459"/>
            <a:ext cx="805955" cy="772447"/>
            <a:chOff x="565700" y="4940367"/>
            <a:chExt cx="805955" cy="772447"/>
          </a:xfrm>
        </p:grpSpPr>
        <p:sp>
          <p:nvSpPr>
            <p:cNvPr id="91" name="Ovale 9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92" name="Triangolo isoscele 9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grpSp>
        <p:nvGrpSpPr>
          <p:cNvPr id="93" name="Gruppo 92"/>
          <p:cNvGrpSpPr/>
          <p:nvPr/>
        </p:nvGrpSpPr>
        <p:grpSpPr>
          <a:xfrm>
            <a:off x="5589164" y="1763714"/>
            <a:ext cx="666895" cy="86434"/>
            <a:chOff x="4592177" y="4419530"/>
            <a:chExt cx="666895" cy="86434"/>
          </a:xfrm>
        </p:grpSpPr>
        <p:cxnSp>
          <p:nvCxnSpPr>
            <p:cNvPr id="94" name="Connettore 1 9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riangolo isoscele 9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6" name="Gruppo 95"/>
          <p:cNvGrpSpPr/>
          <p:nvPr/>
        </p:nvGrpSpPr>
        <p:grpSpPr>
          <a:xfrm>
            <a:off x="5581077" y="1567509"/>
            <a:ext cx="787334" cy="86434"/>
            <a:chOff x="3452446" y="4176616"/>
            <a:chExt cx="787334" cy="86434"/>
          </a:xfrm>
        </p:grpSpPr>
        <p:sp>
          <p:nvSpPr>
            <p:cNvPr id="97" name="Triangolo isoscele 9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8" name="Connettore 1 97"/>
            <p:cNvCxnSpPr>
              <a:endCxn id="9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CasellaDiTesto 98"/>
          <p:cNvSpPr txBox="1"/>
          <p:nvPr/>
        </p:nvSpPr>
        <p:spPr>
          <a:xfrm>
            <a:off x="5185590" y="20268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100" name="CasellaDiTesto 99"/>
          <p:cNvSpPr txBox="1"/>
          <p:nvPr/>
        </p:nvSpPr>
        <p:spPr>
          <a:xfrm>
            <a:off x="2702888" y="2673194"/>
            <a:ext cx="117077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Itel</a:t>
            </a:r>
            <a:r>
              <a:rPr lang="it-IT" sz="1400" dirty="0" smtClean="0"/>
              <a:t> Standard </a:t>
            </a:r>
          </a:p>
          <a:p>
            <a:r>
              <a:rPr lang="it-IT" sz="1400" dirty="0" smtClean="0"/>
              <a:t>Message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627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4198898" y="167003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3989954" y="1257387"/>
            <a:ext cx="1027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Adapter</a:t>
            </a:r>
            <a:endParaRPr lang="en-GB" dirty="0"/>
          </a:p>
        </p:txBody>
      </p:sp>
      <p:sp>
        <p:nvSpPr>
          <p:cNvPr id="6" name="Figura a mano libera 5"/>
          <p:cNvSpPr/>
          <p:nvPr/>
        </p:nvSpPr>
        <p:spPr>
          <a:xfrm>
            <a:off x="1178721" y="170080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igura a mano libera 6"/>
          <p:cNvSpPr/>
          <p:nvPr/>
        </p:nvSpPr>
        <p:spPr>
          <a:xfrm>
            <a:off x="7324803" y="150709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/>
          <p:cNvSpPr txBox="1"/>
          <p:nvPr/>
        </p:nvSpPr>
        <p:spPr>
          <a:xfrm>
            <a:off x="991383" y="1252940"/>
            <a:ext cx="947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Itel-pre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053243" y="1051823"/>
            <a:ext cx="1052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</a:t>
            </a:r>
            <a:r>
              <a:rPr lang="it-IT" dirty="0"/>
              <a:t>-post</a:t>
            </a:r>
            <a:endParaRPr lang="en-GB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014721" y="1689439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017095" y="1700808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66" name="Figura a mano libera 65"/>
          <p:cNvSpPr/>
          <p:nvPr/>
        </p:nvSpPr>
        <p:spPr>
          <a:xfrm>
            <a:off x="7387919" y="229096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asellaDiTesto 66"/>
          <p:cNvSpPr txBox="1"/>
          <p:nvPr/>
        </p:nvSpPr>
        <p:spPr>
          <a:xfrm>
            <a:off x="7148227" y="1918623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Other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72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611559" y="1085038"/>
            <a:ext cx="6408713" cy="4072153"/>
          </a:xfrm>
          <a:custGeom>
            <a:avLst/>
            <a:gdLst>
              <a:gd name="connsiteX0" fmla="*/ 567003 w 7969289"/>
              <a:gd name="connsiteY0" fmla="*/ 101600 h 4876800"/>
              <a:gd name="connsiteX1" fmla="*/ 639575 w 7969289"/>
              <a:gd name="connsiteY1" fmla="*/ 58058 h 4876800"/>
              <a:gd name="connsiteX2" fmla="*/ 741175 w 7969289"/>
              <a:gd name="connsiteY2" fmla="*/ 29029 h 4876800"/>
              <a:gd name="connsiteX3" fmla="*/ 944375 w 7969289"/>
              <a:gd name="connsiteY3" fmla="*/ 0 h 4876800"/>
              <a:gd name="connsiteX4" fmla="*/ 1423346 w 7969289"/>
              <a:gd name="connsiteY4" fmla="*/ 14515 h 4876800"/>
              <a:gd name="connsiteX5" fmla="*/ 1510432 w 7969289"/>
              <a:gd name="connsiteY5" fmla="*/ 72572 h 4876800"/>
              <a:gd name="connsiteX6" fmla="*/ 1553975 w 7969289"/>
              <a:gd name="connsiteY6" fmla="*/ 101600 h 4876800"/>
              <a:gd name="connsiteX7" fmla="*/ 1655575 w 7969289"/>
              <a:gd name="connsiteY7" fmla="*/ 145143 h 4876800"/>
              <a:gd name="connsiteX8" fmla="*/ 1757175 w 7969289"/>
              <a:gd name="connsiteY8" fmla="*/ 203200 h 4876800"/>
              <a:gd name="connsiteX9" fmla="*/ 1858775 w 7969289"/>
              <a:gd name="connsiteY9" fmla="*/ 275772 h 4876800"/>
              <a:gd name="connsiteX10" fmla="*/ 1902318 w 7969289"/>
              <a:gd name="connsiteY10" fmla="*/ 290286 h 4876800"/>
              <a:gd name="connsiteX11" fmla="*/ 1974889 w 7969289"/>
              <a:gd name="connsiteY11" fmla="*/ 348343 h 4876800"/>
              <a:gd name="connsiteX12" fmla="*/ 2061975 w 7969289"/>
              <a:gd name="connsiteY12" fmla="*/ 406400 h 4876800"/>
              <a:gd name="connsiteX13" fmla="*/ 2105518 w 7969289"/>
              <a:gd name="connsiteY13" fmla="*/ 435429 h 4876800"/>
              <a:gd name="connsiteX14" fmla="*/ 2149061 w 7969289"/>
              <a:gd name="connsiteY14" fmla="*/ 449943 h 4876800"/>
              <a:gd name="connsiteX15" fmla="*/ 2250661 w 7969289"/>
              <a:gd name="connsiteY15" fmla="*/ 508000 h 4876800"/>
              <a:gd name="connsiteX16" fmla="*/ 2337746 w 7969289"/>
              <a:gd name="connsiteY16" fmla="*/ 566058 h 4876800"/>
              <a:gd name="connsiteX17" fmla="*/ 2381289 w 7969289"/>
              <a:gd name="connsiteY17" fmla="*/ 580572 h 4876800"/>
              <a:gd name="connsiteX18" fmla="*/ 2424832 w 7969289"/>
              <a:gd name="connsiteY18" fmla="*/ 609600 h 4876800"/>
              <a:gd name="connsiteX19" fmla="*/ 2468375 w 7969289"/>
              <a:gd name="connsiteY19" fmla="*/ 624115 h 4876800"/>
              <a:gd name="connsiteX20" fmla="*/ 2555461 w 7969289"/>
              <a:gd name="connsiteY20" fmla="*/ 682172 h 4876800"/>
              <a:gd name="connsiteX21" fmla="*/ 2686089 w 7969289"/>
              <a:gd name="connsiteY21" fmla="*/ 725715 h 4876800"/>
              <a:gd name="connsiteX22" fmla="*/ 2729632 w 7969289"/>
              <a:gd name="connsiteY22" fmla="*/ 740229 h 4876800"/>
              <a:gd name="connsiteX23" fmla="*/ 2860261 w 7969289"/>
              <a:gd name="connsiteY23" fmla="*/ 769258 h 4876800"/>
              <a:gd name="connsiteX24" fmla="*/ 2961861 w 7969289"/>
              <a:gd name="connsiteY24" fmla="*/ 783772 h 4876800"/>
              <a:gd name="connsiteX25" fmla="*/ 3716603 w 7969289"/>
              <a:gd name="connsiteY25" fmla="*/ 783772 h 4876800"/>
              <a:gd name="connsiteX26" fmla="*/ 3760146 w 7969289"/>
              <a:gd name="connsiteY26" fmla="*/ 769258 h 4876800"/>
              <a:gd name="connsiteX27" fmla="*/ 3876261 w 7969289"/>
              <a:gd name="connsiteY27" fmla="*/ 740229 h 4876800"/>
              <a:gd name="connsiteX28" fmla="*/ 4035918 w 7969289"/>
              <a:gd name="connsiteY28" fmla="*/ 653143 h 4876800"/>
              <a:gd name="connsiteX29" fmla="*/ 4108489 w 7969289"/>
              <a:gd name="connsiteY29" fmla="*/ 624115 h 4876800"/>
              <a:gd name="connsiteX30" fmla="*/ 4152032 w 7969289"/>
              <a:gd name="connsiteY30" fmla="*/ 595086 h 4876800"/>
              <a:gd name="connsiteX31" fmla="*/ 4195575 w 7969289"/>
              <a:gd name="connsiteY31" fmla="*/ 580572 h 4876800"/>
              <a:gd name="connsiteX32" fmla="*/ 4253632 w 7969289"/>
              <a:gd name="connsiteY32" fmla="*/ 551543 h 4876800"/>
              <a:gd name="connsiteX33" fmla="*/ 4297175 w 7969289"/>
              <a:gd name="connsiteY33" fmla="*/ 537029 h 4876800"/>
              <a:gd name="connsiteX34" fmla="*/ 4369746 w 7969289"/>
              <a:gd name="connsiteY34" fmla="*/ 508000 h 4876800"/>
              <a:gd name="connsiteX35" fmla="*/ 4471346 w 7969289"/>
              <a:gd name="connsiteY35" fmla="*/ 478972 h 4876800"/>
              <a:gd name="connsiteX36" fmla="*/ 4543918 w 7969289"/>
              <a:gd name="connsiteY36" fmla="*/ 449943 h 4876800"/>
              <a:gd name="connsiteX37" fmla="*/ 4689061 w 7969289"/>
              <a:gd name="connsiteY37" fmla="*/ 406400 h 4876800"/>
              <a:gd name="connsiteX38" fmla="*/ 4819689 w 7969289"/>
              <a:gd name="connsiteY38" fmla="*/ 362858 h 4876800"/>
              <a:gd name="connsiteX39" fmla="*/ 4877746 w 7969289"/>
              <a:gd name="connsiteY39" fmla="*/ 333829 h 4876800"/>
              <a:gd name="connsiteX40" fmla="*/ 4979346 w 7969289"/>
              <a:gd name="connsiteY40" fmla="*/ 290286 h 4876800"/>
              <a:gd name="connsiteX41" fmla="*/ 5022889 w 7969289"/>
              <a:gd name="connsiteY41" fmla="*/ 261258 h 4876800"/>
              <a:gd name="connsiteX42" fmla="*/ 5080946 w 7969289"/>
              <a:gd name="connsiteY42" fmla="*/ 246743 h 4876800"/>
              <a:gd name="connsiteX43" fmla="*/ 5168032 w 7969289"/>
              <a:gd name="connsiteY43" fmla="*/ 217715 h 4876800"/>
              <a:gd name="connsiteX44" fmla="*/ 5226089 w 7969289"/>
              <a:gd name="connsiteY44" fmla="*/ 203200 h 4876800"/>
              <a:gd name="connsiteX45" fmla="*/ 5371232 w 7969289"/>
              <a:gd name="connsiteY45" fmla="*/ 159658 h 4876800"/>
              <a:gd name="connsiteX46" fmla="*/ 5603461 w 7969289"/>
              <a:gd name="connsiteY46" fmla="*/ 130629 h 4876800"/>
              <a:gd name="connsiteX47" fmla="*/ 5647003 w 7969289"/>
              <a:gd name="connsiteY47" fmla="*/ 116115 h 4876800"/>
              <a:gd name="connsiteX48" fmla="*/ 5850203 w 7969289"/>
              <a:gd name="connsiteY48" fmla="*/ 87086 h 4876800"/>
              <a:gd name="connsiteX49" fmla="*/ 6546889 w 7969289"/>
              <a:gd name="connsiteY49" fmla="*/ 101600 h 4876800"/>
              <a:gd name="connsiteX50" fmla="*/ 6663003 w 7969289"/>
              <a:gd name="connsiteY50" fmla="*/ 130629 h 4876800"/>
              <a:gd name="connsiteX51" fmla="*/ 6721061 w 7969289"/>
              <a:gd name="connsiteY51" fmla="*/ 145143 h 4876800"/>
              <a:gd name="connsiteX52" fmla="*/ 6822661 w 7969289"/>
              <a:gd name="connsiteY52" fmla="*/ 188686 h 4876800"/>
              <a:gd name="connsiteX53" fmla="*/ 6880718 w 7969289"/>
              <a:gd name="connsiteY53" fmla="*/ 232229 h 4876800"/>
              <a:gd name="connsiteX54" fmla="*/ 6924261 w 7969289"/>
              <a:gd name="connsiteY54" fmla="*/ 261258 h 4876800"/>
              <a:gd name="connsiteX55" fmla="*/ 6967803 w 7969289"/>
              <a:gd name="connsiteY55" fmla="*/ 275772 h 4876800"/>
              <a:gd name="connsiteX56" fmla="*/ 7083918 w 7969289"/>
              <a:gd name="connsiteY56" fmla="*/ 348343 h 4876800"/>
              <a:gd name="connsiteX57" fmla="*/ 7214546 w 7969289"/>
              <a:gd name="connsiteY57" fmla="*/ 449943 h 4876800"/>
              <a:gd name="connsiteX58" fmla="*/ 7258089 w 7969289"/>
              <a:gd name="connsiteY58" fmla="*/ 478972 h 4876800"/>
              <a:gd name="connsiteX59" fmla="*/ 7345175 w 7969289"/>
              <a:gd name="connsiteY59" fmla="*/ 537029 h 4876800"/>
              <a:gd name="connsiteX60" fmla="*/ 7432261 w 7969289"/>
              <a:gd name="connsiteY60" fmla="*/ 624115 h 4876800"/>
              <a:gd name="connsiteX61" fmla="*/ 7475803 w 7969289"/>
              <a:gd name="connsiteY61" fmla="*/ 667658 h 4876800"/>
              <a:gd name="connsiteX62" fmla="*/ 7490318 w 7969289"/>
              <a:gd name="connsiteY62" fmla="*/ 711200 h 4876800"/>
              <a:gd name="connsiteX63" fmla="*/ 7562889 w 7969289"/>
              <a:gd name="connsiteY63" fmla="*/ 827315 h 4876800"/>
              <a:gd name="connsiteX64" fmla="*/ 7620946 w 7969289"/>
              <a:gd name="connsiteY64" fmla="*/ 943429 h 4876800"/>
              <a:gd name="connsiteX65" fmla="*/ 7635461 w 7969289"/>
              <a:gd name="connsiteY65" fmla="*/ 986972 h 4876800"/>
              <a:gd name="connsiteX66" fmla="*/ 7693518 w 7969289"/>
              <a:gd name="connsiteY66" fmla="*/ 1088572 h 4876800"/>
              <a:gd name="connsiteX67" fmla="*/ 7751575 w 7969289"/>
              <a:gd name="connsiteY67" fmla="*/ 1248229 h 4876800"/>
              <a:gd name="connsiteX68" fmla="*/ 7766089 w 7969289"/>
              <a:gd name="connsiteY68" fmla="*/ 1291772 h 4876800"/>
              <a:gd name="connsiteX69" fmla="*/ 7809632 w 7969289"/>
              <a:gd name="connsiteY69" fmla="*/ 1393372 h 4876800"/>
              <a:gd name="connsiteX70" fmla="*/ 7824146 w 7969289"/>
              <a:gd name="connsiteY70" fmla="*/ 1494972 h 4876800"/>
              <a:gd name="connsiteX71" fmla="*/ 7853175 w 7969289"/>
              <a:gd name="connsiteY71" fmla="*/ 1596572 h 4876800"/>
              <a:gd name="connsiteX72" fmla="*/ 7867689 w 7969289"/>
              <a:gd name="connsiteY72" fmla="*/ 1654629 h 4876800"/>
              <a:gd name="connsiteX73" fmla="*/ 7911232 w 7969289"/>
              <a:gd name="connsiteY73" fmla="*/ 1799772 h 4876800"/>
              <a:gd name="connsiteX74" fmla="*/ 7925746 w 7969289"/>
              <a:gd name="connsiteY74" fmla="*/ 1930400 h 4876800"/>
              <a:gd name="connsiteX75" fmla="*/ 7940261 w 7969289"/>
              <a:gd name="connsiteY75" fmla="*/ 2002972 h 4876800"/>
              <a:gd name="connsiteX76" fmla="*/ 7954775 w 7969289"/>
              <a:gd name="connsiteY76" fmla="*/ 2090058 h 4876800"/>
              <a:gd name="connsiteX77" fmla="*/ 7969289 w 7969289"/>
              <a:gd name="connsiteY77" fmla="*/ 2220686 h 4876800"/>
              <a:gd name="connsiteX78" fmla="*/ 7954775 w 7969289"/>
              <a:gd name="connsiteY78" fmla="*/ 2801258 h 4876800"/>
              <a:gd name="connsiteX79" fmla="*/ 7940261 w 7969289"/>
              <a:gd name="connsiteY79" fmla="*/ 2859315 h 4876800"/>
              <a:gd name="connsiteX80" fmla="*/ 7911232 w 7969289"/>
              <a:gd name="connsiteY80" fmla="*/ 3018972 h 4876800"/>
              <a:gd name="connsiteX81" fmla="*/ 7896718 w 7969289"/>
              <a:gd name="connsiteY81" fmla="*/ 3222172 h 4876800"/>
              <a:gd name="connsiteX82" fmla="*/ 7882203 w 7969289"/>
              <a:gd name="connsiteY82" fmla="*/ 3497943 h 4876800"/>
              <a:gd name="connsiteX83" fmla="*/ 7838661 w 7969289"/>
              <a:gd name="connsiteY83" fmla="*/ 3686629 h 4876800"/>
              <a:gd name="connsiteX84" fmla="*/ 7824146 w 7969289"/>
              <a:gd name="connsiteY84" fmla="*/ 3759200 h 4876800"/>
              <a:gd name="connsiteX85" fmla="*/ 7795118 w 7969289"/>
              <a:gd name="connsiteY85" fmla="*/ 3802743 h 4876800"/>
              <a:gd name="connsiteX86" fmla="*/ 7766089 w 7969289"/>
              <a:gd name="connsiteY86" fmla="*/ 3860800 h 4876800"/>
              <a:gd name="connsiteX87" fmla="*/ 7722546 w 7969289"/>
              <a:gd name="connsiteY87" fmla="*/ 3918858 h 4876800"/>
              <a:gd name="connsiteX88" fmla="*/ 7606432 w 7969289"/>
              <a:gd name="connsiteY88" fmla="*/ 4064000 h 4876800"/>
              <a:gd name="connsiteX89" fmla="*/ 7504832 w 7969289"/>
              <a:gd name="connsiteY89" fmla="*/ 4136572 h 4876800"/>
              <a:gd name="connsiteX90" fmla="*/ 7417746 w 7969289"/>
              <a:gd name="connsiteY90" fmla="*/ 4194629 h 4876800"/>
              <a:gd name="connsiteX91" fmla="*/ 7374203 w 7969289"/>
              <a:gd name="connsiteY91" fmla="*/ 4223658 h 4876800"/>
              <a:gd name="connsiteX92" fmla="*/ 7316146 w 7969289"/>
              <a:gd name="connsiteY92" fmla="*/ 4252686 h 4876800"/>
              <a:gd name="connsiteX93" fmla="*/ 7171003 w 7969289"/>
              <a:gd name="connsiteY93" fmla="*/ 4354286 h 4876800"/>
              <a:gd name="connsiteX94" fmla="*/ 7127461 w 7969289"/>
              <a:gd name="connsiteY94" fmla="*/ 4368800 h 4876800"/>
              <a:gd name="connsiteX95" fmla="*/ 7069403 w 7969289"/>
              <a:gd name="connsiteY95" fmla="*/ 4412343 h 4876800"/>
              <a:gd name="connsiteX96" fmla="*/ 6938775 w 7969289"/>
              <a:gd name="connsiteY96" fmla="*/ 4455886 h 4876800"/>
              <a:gd name="connsiteX97" fmla="*/ 6895232 w 7969289"/>
              <a:gd name="connsiteY97" fmla="*/ 4470400 h 4876800"/>
              <a:gd name="connsiteX98" fmla="*/ 6227575 w 7969289"/>
              <a:gd name="connsiteY98" fmla="*/ 4499429 h 4876800"/>
              <a:gd name="connsiteX99" fmla="*/ 6038889 w 7969289"/>
              <a:gd name="connsiteY99" fmla="*/ 4513943 h 4876800"/>
              <a:gd name="connsiteX100" fmla="*/ 5966318 w 7969289"/>
              <a:gd name="connsiteY100" fmla="*/ 4528458 h 4876800"/>
              <a:gd name="connsiteX101" fmla="*/ 5734089 w 7969289"/>
              <a:gd name="connsiteY101" fmla="*/ 4557486 h 4876800"/>
              <a:gd name="connsiteX102" fmla="*/ 5574432 w 7969289"/>
              <a:gd name="connsiteY102" fmla="*/ 4586515 h 4876800"/>
              <a:gd name="connsiteX103" fmla="*/ 5516375 w 7969289"/>
              <a:gd name="connsiteY103" fmla="*/ 4601029 h 4876800"/>
              <a:gd name="connsiteX104" fmla="*/ 5472832 w 7969289"/>
              <a:gd name="connsiteY104" fmla="*/ 4615543 h 4876800"/>
              <a:gd name="connsiteX105" fmla="*/ 5356718 w 7969289"/>
              <a:gd name="connsiteY105" fmla="*/ 4630058 h 4876800"/>
              <a:gd name="connsiteX106" fmla="*/ 5313175 w 7969289"/>
              <a:gd name="connsiteY106" fmla="*/ 4644572 h 4876800"/>
              <a:gd name="connsiteX107" fmla="*/ 5240603 w 7969289"/>
              <a:gd name="connsiteY107" fmla="*/ 4673600 h 4876800"/>
              <a:gd name="connsiteX108" fmla="*/ 5124489 w 7969289"/>
              <a:gd name="connsiteY108" fmla="*/ 4702629 h 4876800"/>
              <a:gd name="connsiteX109" fmla="*/ 5022889 w 7969289"/>
              <a:gd name="connsiteY109" fmla="*/ 4731658 h 4876800"/>
              <a:gd name="connsiteX110" fmla="*/ 4950318 w 7969289"/>
              <a:gd name="connsiteY110" fmla="*/ 4746172 h 4876800"/>
              <a:gd name="connsiteX111" fmla="*/ 4761632 w 7969289"/>
              <a:gd name="connsiteY111" fmla="*/ 4789715 h 4876800"/>
              <a:gd name="connsiteX112" fmla="*/ 4471346 w 7969289"/>
              <a:gd name="connsiteY112" fmla="*/ 4818743 h 4876800"/>
              <a:gd name="connsiteX113" fmla="*/ 4123003 w 7969289"/>
              <a:gd name="connsiteY113" fmla="*/ 4862286 h 4876800"/>
              <a:gd name="connsiteX114" fmla="*/ 3876261 w 7969289"/>
              <a:gd name="connsiteY114" fmla="*/ 4876800 h 4876800"/>
              <a:gd name="connsiteX115" fmla="*/ 3005403 w 7969289"/>
              <a:gd name="connsiteY115" fmla="*/ 4862286 h 4876800"/>
              <a:gd name="connsiteX116" fmla="*/ 2889289 w 7969289"/>
              <a:gd name="connsiteY116" fmla="*/ 4847772 h 4876800"/>
              <a:gd name="connsiteX117" fmla="*/ 2599003 w 7969289"/>
              <a:gd name="connsiteY117" fmla="*/ 4804229 h 4876800"/>
              <a:gd name="connsiteX118" fmla="*/ 2410318 w 7969289"/>
              <a:gd name="connsiteY118" fmla="*/ 4775200 h 4876800"/>
              <a:gd name="connsiteX119" fmla="*/ 2134546 w 7969289"/>
              <a:gd name="connsiteY119" fmla="*/ 4746172 h 4876800"/>
              <a:gd name="connsiteX120" fmla="*/ 1960375 w 7969289"/>
              <a:gd name="connsiteY120" fmla="*/ 4717143 h 4876800"/>
              <a:gd name="connsiteX121" fmla="*/ 1800718 w 7969289"/>
              <a:gd name="connsiteY121" fmla="*/ 4688115 h 4876800"/>
              <a:gd name="connsiteX122" fmla="*/ 1713632 w 7969289"/>
              <a:gd name="connsiteY122" fmla="*/ 4673600 h 4876800"/>
              <a:gd name="connsiteX123" fmla="*/ 1510432 w 7969289"/>
              <a:gd name="connsiteY123" fmla="*/ 4659086 h 4876800"/>
              <a:gd name="connsiteX124" fmla="*/ 1292718 w 7969289"/>
              <a:gd name="connsiteY124" fmla="*/ 4630058 h 4876800"/>
              <a:gd name="connsiteX125" fmla="*/ 1133061 w 7969289"/>
              <a:gd name="connsiteY125" fmla="*/ 4601029 h 4876800"/>
              <a:gd name="connsiteX126" fmla="*/ 944375 w 7969289"/>
              <a:gd name="connsiteY126" fmla="*/ 4572000 h 4876800"/>
              <a:gd name="connsiteX127" fmla="*/ 857289 w 7969289"/>
              <a:gd name="connsiteY127" fmla="*/ 4542972 h 4876800"/>
              <a:gd name="connsiteX128" fmla="*/ 813746 w 7969289"/>
              <a:gd name="connsiteY128" fmla="*/ 4528458 h 4876800"/>
              <a:gd name="connsiteX129" fmla="*/ 741175 w 7969289"/>
              <a:gd name="connsiteY129" fmla="*/ 4513943 h 4876800"/>
              <a:gd name="connsiteX130" fmla="*/ 683118 w 7969289"/>
              <a:gd name="connsiteY130" fmla="*/ 4484915 h 4876800"/>
              <a:gd name="connsiteX131" fmla="*/ 639575 w 7969289"/>
              <a:gd name="connsiteY131" fmla="*/ 4455886 h 4876800"/>
              <a:gd name="connsiteX132" fmla="*/ 581518 w 7969289"/>
              <a:gd name="connsiteY132" fmla="*/ 4441372 h 4876800"/>
              <a:gd name="connsiteX133" fmla="*/ 537975 w 7969289"/>
              <a:gd name="connsiteY133" fmla="*/ 4412343 h 4876800"/>
              <a:gd name="connsiteX134" fmla="*/ 479918 w 7969289"/>
              <a:gd name="connsiteY134" fmla="*/ 4383315 h 4876800"/>
              <a:gd name="connsiteX135" fmla="*/ 392832 w 7969289"/>
              <a:gd name="connsiteY135" fmla="*/ 4296229 h 4876800"/>
              <a:gd name="connsiteX136" fmla="*/ 349289 w 7969289"/>
              <a:gd name="connsiteY136" fmla="*/ 4252686 h 4876800"/>
              <a:gd name="connsiteX137" fmla="*/ 305746 w 7969289"/>
              <a:gd name="connsiteY137" fmla="*/ 4209143 h 4876800"/>
              <a:gd name="connsiteX138" fmla="*/ 247689 w 7969289"/>
              <a:gd name="connsiteY138" fmla="*/ 4078515 h 4876800"/>
              <a:gd name="connsiteX139" fmla="*/ 233175 w 7969289"/>
              <a:gd name="connsiteY139" fmla="*/ 3991429 h 4876800"/>
              <a:gd name="connsiteX140" fmla="*/ 204146 w 7969289"/>
              <a:gd name="connsiteY140" fmla="*/ 3947886 h 4876800"/>
              <a:gd name="connsiteX141" fmla="*/ 189632 w 7969289"/>
              <a:gd name="connsiteY141" fmla="*/ 3904343 h 4876800"/>
              <a:gd name="connsiteX142" fmla="*/ 175118 w 7969289"/>
              <a:gd name="connsiteY142" fmla="*/ 3846286 h 4876800"/>
              <a:gd name="connsiteX143" fmla="*/ 146089 w 7969289"/>
              <a:gd name="connsiteY143" fmla="*/ 3759200 h 4876800"/>
              <a:gd name="connsiteX144" fmla="*/ 131575 w 7969289"/>
              <a:gd name="connsiteY144" fmla="*/ 3701143 h 4876800"/>
              <a:gd name="connsiteX145" fmla="*/ 102546 w 7969289"/>
              <a:gd name="connsiteY145" fmla="*/ 3657600 h 4876800"/>
              <a:gd name="connsiteX146" fmla="*/ 73518 w 7969289"/>
              <a:gd name="connsiteY146" fmla="*/ 3599543 h 4876800"/>
              <a:gd name="connsiteX147" fmla="*/ 44489 w 7969289"/>
              <a:gd name="connsiteY147" fmla="*/ 3512458 h 4876800"/>
              <a:gd name="connsiteX148" fmla="*/ 44489 w 7969289"/>
              <a:gd name="connsiteY148" fmla="*/ 2119086 h 4876800"/>
              <a:gd name="connsiteX149" fmla="*/ 59003 w 7969289"/>
              <a:gd name="connsiteY149" fmla="*/ 2032000 h 4876800"/>
              <a:gd name="connsiteX150" fmla="*/ 88032 w 7969289"/>
              <a:gd name="connsiteY150" fmla="*/ 1901372 h 4876800"/>
              <a:gd name="connsiteX151" fmla="*/ 102546 w 7969289"/>
              <a:gd name="connsiteY151" fmla="*/ 1857829 h 4876800"/>
              <a:gd name="connsiteX152" fmla="*/ 117061 w 7969289"/>
              <a:gd name="connsiteY152" fmla="*/ 1654629 h 4876800"/>
              <a:gd name="connsiteX153" fmla="*/ 131575 w 7969289"/>
              <a:gd name="connsiteY153" fmla="*/ 1611086 h 4876800"/>
              <a:gd name="connsiteX154" fmla="*/ 146089 w 7969289"/>
              <a:gd name="connsiteY154" fmla="*/ 1538515 h 4876800"/>
              <a:gd name="connsiteX155" fmla="*/ 175118 w 7969289"/>
              <a:gd name="connsiteY155" fmla="*/ 1378858 h 4876800"/>
              <a:gd name="connsiteX156" fmla="*/ 189632 w 7969289"/>
              <a:gd name="connsiteY156" fmla="*/ 1248229 h 4876800"/>
              <a:gd name="connsiteX157" fmla="*/ 204146 w 7969289"/>
              <a:gd name="connsiteY157" fmla="*/ 1204686 h 4876800"/>
              <a:gd name="connsiteX158" fmla="*/ 218661 w 7969289"/>
              <a:gd name="connsiteY158" fmla="*/ 1132115 h 4876800"/>
              <a:gd name="connsiteX159" fmla="*/ 233175 w 7969289"/>
              <a:gd name="connsiteY159" fmla="*/ 1088572 h 4876800"/>
              <a:gd name="connsiteX160" fmla="*/ 262203 w 7969289"/>
              <a:gd name="connsiteY160" fmla="*/ 972458 h 4876800"/>
              <a:gd name="connsiteX161" fmla="*/ 276718 w 7969289"/>
              <a:gd name="connsiteY161" fmla="*/ 899886 h 4876800"/>
              <a:gd name="connsiteX162" fmla="*/ 291232 w 7969289"/>
              <a:gd name="connsiteY162" fmla="*/ 798286 h 4876800"/>
              <a:gd name="connsiteX163" fmla="*/ 320261 w 7969289"/>
              <a:gd name="connsiteY163" fmla="*/ 711200 h 4876800"/>
              <a:gd name="connsiteX164" fmla="*/ 349289 w 7969289"/>
              <a:gd name="connsiteY164" fmla="*/ 624115 h 4876800"/>
              <a:gd name="connsiteX165" fmla="*/ 378318 w 7969289"/>
              <a:gd name="connsiteY165" fmla="*/ 537029 h 4876800"/>
              <a:gd name="connsiteX166" fmla="*/ 392832 w 7969289"/>
              <a:gd name="connsiteY166" fmla="*/ 493486 h 4876800"/>
              <a:gd name="connsiteX167" fmla="*/ 436375 w 7969289"/>
              <a:gd name="connsiteY167" fmla="*/ 377372 h 4876800"/>
              <a:gd name="connsiteX168" fmla="*/ 479918 w 7969289"/>
              <a:gd name="connsiteY168" fmla="*/ 232229 h 4876800"/>
              <a:gd name="connsiteX169" fmla="*/ 523461 w 7969289"/>
              <a:gd name="connsiteY169" fmla="*/ 145143 h 4876800"/>
              <a:gd name="connsiteX170" fmla="*/ 567003 w 7969289"/>
              <a:gd name="connsiteY170" fmla="*/ 1016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969289" h="4876800">
                <a:moveTo>
                  <a:pt x="567003" y="101600"/>
                </a:moveTo>
                <a:cubicBezTo>
                  <a:pt x="586355" y="87086"/>
                  <a:pt x="614343" y="70674"/>
                  <a:pt x="639575" y="58058"/>
                </a:cubicBezTo>
                <a:cubicBezTo>
                  <a:pt x="662781" y="46455"/>
                  <a:pt x="719465" y="35232"/>
                  <a:pt x="741175" y="29029"/>
                </a:cubicBezTo>
                <a:cubicBezTo>
                  <a:pt x="858451" y="-4478"/>
                  <a:pt x="689019" y="23215"/>
                  <a:pt x="944375" y="0"/>
                </a:cubicBezTo>
                <a:cubicBezTo>
                  <a:pt x="1104032" y="4838"/>
                  <a:pt x="1264912" y="-5797"/>
                  <a:pt x="1423346" y="14515"/>
                </a:cubicBezTo>
                <a:cubicBezTo>
                  <a:pt x="1457951" y="18952"/>
                  <a:pt x="1481403" y="53220"/>
                  <a:pt x="1510432" y="72572"/>
                </a:cubicBezTo>
                <a:cubicBezTo>
                  <a:pt x="1524946" y="82248"/>
                  <a:pt x="1537426" y="96084"/>
                  <a:pt x="1553975" y="101600"/>
                </a:cubicBezTo>
                <a:cubicBezTo>
                  <a:pt x="1596300" y="115709"/>
                  <a:pt x="1614583" y="119523"/>
                  <a:pt x="1655575" y="145143"/>
                </a:cubicBezTo>
                <a:cubicBezTo>
                  <a:pt x="1756000" y="207908"/>
                  <a:pt x="1671628" y="174685"/>
                  <a:pt x="1757175" y="203200"/>
                </a:cubicBezTo>
                <a:cubicBezTo>
                  <a:pt x="1770322" y="213061"/>
                  <a:pt x="1837553" y="265161"/>
                  <a:pt x="1858775" y="275772"/>
                </a:cubicBezTo>
                <a:cubicBezTo>
                  <a:pt x="1872459" y="282614"/>
                  <a:pt x="1887804" y="285448"/>
                  <a:pt x="1902318" y="290286"/>
                </a:cubicBezTo>
                <a:cubicBezTo>
                  <a:pt x="1955953" y="370741"/>
                  <a:pt x="1900658" y="307104"/>
                  <a:pt x="1974889" y="348343"/>
                </a:cubicBezTo>
                <a:cubicBezTo>
                  <a:pt x="2005387" y="365286"/>
                  <a:pt x="2032946" y="387048"/>
                  <a:pt x="2061975" y="406400"/>
                </a:cubicBezTo>
                <a:cubicBezTo>
                  <a:pt x="2076489" y="416076"/>
                  <a:pt x="2088969" y="429913"/>
                  <a:pt x="2105518" y="435429"/>
                </a:cubicBezTo>
                <a:lnTo>
                  <a:pt x="2149061" y="449943"/>
                </a:lnTo>
                <a:cubicBezTo>
                  <a:pt x="2207212" y="537172"/>
                  <a:pt x="2139149" y="457312"/>
                  <a:pt x="2250661" y="508000"/>
                </a:cubicBezTo>
                <a:cubicBezTo>
                  <a:pt x="2282422" y="522437"/>
                  <a:pt x="2304648" y="555026"/>
                  <a:pt x="2337746" y="566058"/>
                </a:cubicBezTo>
                <a:cubicBezTo>
                  <a:pt x="2352260" y="570896"/>
                  <a:pt x="2367605" y="573730"/>
                  <a:pt x="2381289" y="580572"/>
                </a:cubicBezTo>
                <a:cubicBezTo>
                  <a:pt x="2396891" y="588373"/>
                  <a:pt x="2409230" y="601799"/>
                  <a:pt x="2424832" y="609600"/>
                </a:cubicBezTo>
                <a:cubicBezTo>
                  <a:pt x="2438516" y="616442"/>
                  <a:pt x="2455001" y="616685"/>
                  <a:pt x="2468375" y="624115"/>
                </a:cubicBezTo>
                <a:cubicBezTo>
                  <a:pt x="2498873" y="641058"/>
                  <a:pt x="2522363" y="671140"/>
                  <a:pt x="2555461" y="682172"/>
                </a:cubicBezTo>
                <a:lnTo>
                  <a:pt x="2686089" y="725715"/>
                </a:lnTo>
                <a:cubicBezTo>
                  <a:pt x="2700603" y="730553"/>
                  <a:pt x="2714789" y="736518"/>
                  <a:pt x="2729632" y="740229"/>
                </a:cubicBezTo>
                <a:cubicBezTo>
                  <a:pt x="2781815" y="753275"/>
                  <a:pt x="2804991" y="760046"/>
                  <a:pt x="2860261" y="769258"/>
                </a:cubicBezTo>
                <a:cubicBezTo>
                  <a:pt x="2894006" y="774882"/>
                  <a:pt x="2927994" y="778934"/>
                  <a:pt x="2961861" y="783772"/>
                </a:cubicBezTo>
                <a:cubicBezTo>
                  <a:pt x="3228075" y="872510"/>
                  <a:pt x="3025383" y="810357"/>
                  <a:pt x="3716603" y="783772"/>
                </a:cubicBezTo>
                <a:cubicBezTo>
                  <a:pt x="3731891" y="783184"/>
                  <a:pt x="3745303" y="772969"/>
                  <a:pt x="3760146" y="769258"/>
                </a:cubicBezTo>
                <a:lnTo>
                  <a:pt x="3876261" y="740229"/>
                </a:lnTo>
                <a:cubicBezTo>
                  <a:pt x="3935899" y="700469"/>
                  <a:pt x="3953590" y="686074"/>
                  <a:pt x="4035918" y="653143"/>
                </a:cubicBezTo>
                <a:cubicBezTo>
                  <a:pt x="4060108" y="643467"/>
                  <a:pt x="4085186" y="635767"/>
                  <a:pt x="4108489" y="624115"/>
                </a:cubicBezTo>
                <a:cubicBezTo>
                  <a:pt x="4124091" y="616314"/>
                  <a:pt x="4136430" y="602887"/>
                  <a:pt x="4152032" y="595086"/>
                </a:cubicBezTo>
                <a:cubicBezTo>
                  <a:pt x="4165716" y="588244"/>
                  <a:pt x="4181513" y="586599"/>
                  <a:pt x="4195575" y="580572"/>
                </a:cubicBezTo>
                <a:cubicBezTo>
                  <a:pt x="4215462" y="572049"/>
                  <a:pt x="4233745" y="560066"/>
                  <a:pt x="4253632" y="551543"/>
                </a:cubicBezTo>
                <a:cubicBezTo>
                  <a:pt x="4267694" y="545516"/>
                  <a:pt x="4282850" y="542401"/>
                  <a:pt x="4297175" y="537029"/>
                </a:cubicBezTo>
                <a:cubicBezTo>
                  <a:pt x="4321570" y="527881"/>
                  <a:pt x="4345351" y="517148"/>
                  <a:pt x="4369746" y="508000"/>
                </a:cubicBezTo>
                <a:cubicBezTo>
                  <a:pt x="4481558" y="466070"/>
                  <a:pt x="4334109" y="524718"/>
                  <a:pt x="4471346" y="478972"/>
                </a:cubicBezTo>
                <a:cubicBezTo>
                  <a:pt x="4496063" y="470733"/>
                  <a:pt x="4519201" y="458182"/>
                  <a:pt x="4543918" y="449943"/>
                </a:cubicBezTo>
                <a:cubicBezTo>
                  <a:pt x="4606428" y="429106"/>
                  <a:pt x="4621756" y="440052"/>
                  <a:pt x="4689061" y="406400"/>
                </a:cubicBezTo>
                <a:cubicBezTo>
                  <a:pt x="4769183" y="366340"/>
                  <a:pt x="4725902" y="381615"/>
                  <a:pt x="4819689" y="362858"/>
                </a:cubicBezTo>
                <a:cubicBezTo>
                  <a:pt x="4839041" y="353182"/>
                  <a:pt x="4857859" y="342352"/>
                  <a:pt x="4877746" y="333829"/>
                </a:cubicBezTo>
                <a:cubicBezTo>
                  <a:pt x="4959172" y="298932"/>
                  <a:pt x="4883059" y="345307"/>
                  <a:pt x="4979346" y="290286"/>
                </a:cubicBezTo>
                <a:cubicBezTo>
                  <a:pt x="4994492" y="281631"/>
                  <a:pt x="5006856" y="268130"/>
                  <a:pt x="5022889" y="261258"/>
                </a:cubicBezTo>
                <a:cubicBezTo>
                  <a:pt x="5041224" y="253400"/>
                  <a:pt x="5061839" y="252475"/>
                  <a:pt x="5080946" y="246743"/>
                </a:cubicBezTo>
                <a:cubicBezTo>
                  <a:pt x="5110254" y="237950"/>
                  <a:pt x="5138347" y="225137"/>
                  <a:pt x="5168032" y="217715"/>
                </a:cubicBezTo>
                <a:cubicBezTo>
                  <a:pt x="5187384" y="212877"/>
                  <a:pt x="5206982" y="208932"/>
                  <a:pt x="5226089" y="203200"/>
                </a:cubicBezTo>
                <a:cubicBezTo>
                  <a:pt x="5300141" y="180984"/>
                  <a:pt x="5304324" y="173040"/>
                  <a:pt x="5371232" y="159658"/>
                </a:cubicBezTo>
                <a:cubicBezTo>
                  <a:pt x="5461272" y="141650"/>
                  <a:pt x="5503394" y="140635"/>
                  <a:pt x="5603461" y="130629"/>
                </a:cubicBezTo>
                <a:cubicBezTo>
                  <a:pt x="5617975" y="125791"/>
                  <a:pt x="5631937" y="118774"/>
                  <a:pt x="5647003" y="116115"/>
                </a:cubicBezTo>
                <a:cubicBezTo>
                  <a:pt x="5714383" y="104224"/>
                  <a:pt x="5850203" y="87086"/>
                  <a:pt x="5850203" y="87086"/>
                </a:cubicBezTo>
                <a:lnTo>
                  <a:pt x="6546889" y="101600"/>
                </a:lnTo>
                <a:cubicBezTo>
                  <a:pt x="6597887" y="103524"/>
                  <a:pt x="6618740" y="117983"/>
                  <a:pt x="6663003" y="130629"/>
                </a:cubicBezTo>
                <a:cubicBezTo>
                  <a:pt x="6682184" y="136109"/>
                  <a:pt x="6701708" y="140305"/>
                  <a:pt x="6721061" y="145143"/>
                </a:cubicBezTo>
                <a:cubicBezTo>
                  <a:pt x="6879538" y="250798"/>
                  <a:pt x="6635225" y="94969"/>
                  <a:pt x="6822661" y="188686"/>
                </a:cubicBezTo>
                <a:cubicBezTo>
                  <a:pt x="6844298" y="199504"/>
                  <a:pt x="6861033" y="218169"/>
                  <a:pt x="6880718" y="232229"/>
                </a:cubicBezTo>
                <a:cubicBezTo>
                  <a:pt x="6894913" y="242368"/>
                  <a:pt x="6908659" y="253457"/>
                  <a:pt x="6924261" y="261258"/>
                </a:cubicBezTo>
                <a:cubicBezTo>
                  <a:pt x="6937945" y="268100"/>
                  <a:pt x="6954372" y="268446"/>
                  <a:pt x="6967803" y="275772"/>
                </a:cubicBezTo>
                <a:cubicBezTo>
                  <a:pt x="7007873" y="297628"/>
                  <a:pt x="7045941" y="323025"/>
                  <a:pt x="7083918" y="348343"/>
                </a:cubicBezTo>
                <a:cubicBezTo>
                  <a:pt x="7304017" y="495076"/>
                  <a:pt x="7078123" y="336256"/>
                  <a:pt x="7214546" y="449943"/>
                </a:cubicBezTo>
                <a:cubicBezTo>
                  <a:pt x="7227947" y="461110"/>
                  <a:pt x="7244688" y="467805"/>
                  <a:pt x="7258089" y="478972"/>
                </a:cubicBezTo>
                <a:cubicBezTo>
                  <a:pt x="7330570" y="539373"/>
                  <a:pt x="7268653" y="511522"/>
                  <a:pt x="7345175" y="537029"/>
                </a:cubicBezTo>
                <a:lnTo>
                  <a:pt x="7432261" y="624115"/>
                </a:lnTo>
                <a:lnTo>
                  <a:pt x="7475803" y="667658"/>
                </a:lnTo>
                <a:cubicBezTo>
                  <a:pt x="7480641" y="682172"/>
                  <a:pt x="7482992" y="697769"/>
                  <a:pt x="7490318" y="711200"/>
                </a:cubicBezTo>
                <a:cubicBezTo>
                  <a:pt x="7512174" y="751269"/>
                  <a:pt x="7548456" y="784015"/>
                  <a:pt x="7562889" y="827315"/>
                </a:cubicBezTo>
                <a:cubicBezTo>
                  <a:pt x="7595617" y="925501"/>
                  <a:pt x="7552396" y="806331"/>
                  <a:pt x="7620946" y="943429"/>
                </a:cubicBezTo>
                <a:cubicBezTo>
                  <a:pt x="7627788" y="957113"/>
                  <a:pt x="7629434" y="972910"/>
                  <a:pt x="7635461" y="986972"/>
                </a:cubicBezTo>
                <a:cubicBezTo>
                  <a:pt x="7657561" y="1038537"/>
                  <a:pt x="7664363" y="1044840"/>
                  <a:pt x="7693518" y="1088572"/>
                </a:cubicBezTo>
                <a:cubicBezTo>
                  <a:pt x="7754504" y="1271534"/>
                  <a:pt x="7690986" y="1086658"/>
                  <a:pt x="7751575" y="1248229"/>
                </a:cubicBezTo>
                <a:cubicBezTo>
                  <a:pt x="7756947" y="1262554"/>
                  <a:pt x="7760062" y="1277710"/>
                  <a:pt x="7766089" y="1291772"/>
                </a:cubicBezTo>
                <a:cubicBezTo>
                  <a:pt x="7819895" y="1417319"/>
                  <a:pt x="7775594" y="1291256"/>
                  <a:pt x="7809632" y="1393372"/>
                </a:cubicBezTo>
                <a:cubicBezTo>
                  <a:pt x="7814470" y="1427239"/>
                  <a:pt x="7818026" y="1461313"/>
                  <a:pt x="7824146" y="1494972"/>
                </a:cubicBezTo>
                <a:cubicBezTo>
                  <a:pt x="7835488" y="1557352"/>
                  <a:pt x="7837633" y="1542173"/>
                  <a:pt x="7853175" y="1596572"/>
                </a:cubicBezTo>
                <a:cubicBezTo>
                  <a:pt x="7858655" y="1615752"/>
                  <a:pt x="7861957" y="1635522"/>
                  <a:pt x="7867689" y="1654629"/>
                </a:cubicBezTo>
                <a:cubicBezTo>
                  <a:pt x="7920694" y="1831312"/>
                  <a:pt x="7877779" y="1665957"/>
                  <a:pt x="7911232" y="1799772"/>
                </a:cubicBezTo>
                <a:cubicBezTo>
                  <a:pt x="7916070" y="1843315"/>
                  <a:pt x="7919550" y="1887030"/>
                  <a:pt x="7925746" y="1930400"/>
                </a:cubicBezTo>
                <a:cubicBezTo>
                  <a:pt x="7929235" y="1954822"/>
                  <a:pt x="7935848" y="1978700"/>
                  <a:pt x="7940261" y="2002972"/>
                </a:cubicBezTo>
                <a:cubicBezTo>
                  <a:pt x="7945525" y="2031926"/>
                  <a:pt x="7950886" y="2060887"/>
                  <a:pt x="7954775" y="2090058"/>
                </a:cubicBezTo>
                <a:cubicBezTo>
                  <a:pt x="7960565" y="2133484"/>
                  <a:pt x="7964451" y="2177143"/>
                  <a:pt x="7969289" y="2220686"/>
                </a:cubicBezTo>
                <a:cubicBezTo>
                  <a:pt x="7964451" y="2414210"/>
                  <a:pt x="7963565" y="2607873"/>
                  <a:pt x="7954775" y="2801258"/>
                </a:cubicBezTo>
                <a:cubicBezTo>
                  <a:pt x="7953869" y="2821185"/>
                  <a:pt x="7943829" y="2839689"/>
                  <a:pt x="7940261" y="2859315"/>
                </a:cubicBezTo>
                <a:cubicBezTo>
                  <a:pt x="7905590" y="3050004"/>
                  <a:pt x="7944151" y="2887294"/>
                  <a:pt x="7911232" y="3018972"/>
                </a:cubicBezTo>
                <a:cubicBezTo>
                  <a:pt x="7906394" y="3086705"/>
                  <a:pt x="7900826" y="3154390"/>
                  <a:pt x="7896718" y="3222172"/>
                </a:cubicBezTo>
                <a:cubicBezTo>
                  <a:pt x="7891149" y="3314054"/>
                  <a:pt x="7888536" y="3406110"/>
                  <a:pt x="7882203" y="3497943"/>
                </a:cubicBezTo>
                <a:cubicBezTo>
                  <a:pt x="7871578" y="3652006"/>
                  <a:pt x="7892642" y="3605656"/>
                  <a:pt x="7838661" y="3686629"/>
                </a:cubicBezTo>
                <a:cubicBezTo>
                  <a:pt x="7833823" y="3710819"/>
                  <a:pt x="7832808" y="3736101"/>
                  <a:pt x="7824146" y="3759200"/>
                </a:cubicBezTo>
                <a:cubicBezTo>
                  <a:pt x="7818021" y="3775533"/>
                  <a:pt x="7803773" y="3787597"/>
                  <a:pt x="7795118" y="3802743"/>
                </a:cubicBezTo>
                <a:cubicBezTo>
                  <a:pt x="7784383" y="3821529"/>
                  <a:pt x="7777556" y="3842452"/>
                  <a:pt x="7766089" y="3860800"/>
                </a:cubicBezTo>
                <a:cubicBezTo>
                  <a:pt x="7753268" y="3881314"/>
                  <a:pt x="7735367" y="3898344"/>
                  <a:pt x="7722546" y="3918858"/>
                </a:cubicBezTo>
                <a:cubicBezTo>
                  <a:pt x="7682454" y="3983006"/>
                  <a:pt x="7694977" y="4019727"/>
                  <a:pt x="7606432" y="4064000"/>
                </a:cubicBezTo>
                <a:cubicBezTo>
                  <a:pt x="7480393" y="4127021"/>
                  <a:pt x="7610751" y="4054191"/>
                  <a:pt x="7504832" y="4136572"/>
                </a:cubicBezTo>
                <a:cubicBezTo>
                  <a:pt x="7477293" y="4157991"/>
                  <a:pt x="7446775" y="4175277"/>
                  <a:pt x="7417746" y="4194629"/>
                </a:cubicBezTo>
                <a:cubicBezTo>
                  <a:pt x="7403232" y="4204305"/>
                  <a:pt x="7389806" y="4215857"/>
                  <a:pt x="7374203" y="4223658"/>
                </a:cubicBezTo>
                <a:cubicBezTo>
                  <a:pt x="7354851" y="4233334"/>
                  <a:pt x="7334494" y="4241219"/>
                  <a:pt x="7316146" y="4252686"/>
                </a:cubicBezTo>
                <a:cubicBezTo>
                  <a:pt x="7278292" y="4276345"/>
                  <a:pt x="7208826" y="4341678"/>
                  <a:pt x="7171003" y="4354286"/>
                </a:cubicBezTo>
                <a:lnTo>
                  <a:pt x="7127461" y="4368800"/>
                </a:lnTo>
                <a:cubicBezTo>
                  <a:pt x="7108108" y="4383314"/>
                  <a:pt x="7090549" y="4400595"/>
                  <a:pt x="7069403" y="4412343"/>
                </a:cubicBezTo>
                <a:cubicBezTo>
                  <a:pt x="7016415" y="4441781"/>
                  <a:pt x="6992934" y="4440412"/>
                  <a:pt x="6938775" y="4455886"/>
                </a:cubicBezTo>
                <a:cubicBezTo>
                  <a:pt x="6924064" y="4460089"/>
                  <a:pt x="6909943" y="4466197"/>
                  <a:pt x="6895232" y="4470400"/>
                </a:cubicBezTo>
                <a:cubicBezTo>
                  <a:pt x="6674784" y="4533386"/>
                  <a:pt x="6502557" y="4492882"/>
                  <a:pt x="6227575" y="4499429"/>
                </a:cubicBezTo>
                <a:cubicBezTo>
                  <a:pt x="6164680" y="4504267"/>
                  <a:pt x="6101584" y="4506977"/>
                  <a:pt x="6038889" y="4513943"/>
                </a:cubicBezTo>
                <a:cubicBezTo>
                  <a:pt x="6014370" y="4516667"/>
                  <a:pt x="5990652" y="4524402"/>
                  <a:pt x="5966318" y="4528458"/>
                </a:cubicBezTo>
                <a:cubicBezTo>
                  <a:pt x="5883486" y="4542264"/>
                  <a:pt x="5819142" y="4548036"/>
                  <a:pt x="5734089" y="4557486"/>
                </a:cubicBezTo>
                <a:cubicBezTo>
                  <a:pt x="5602411" y="4590405"/>
                  <a:pt x="5765121" y="4551844"/>
                  <a:pt x="5574432" y="4586515"/>
                </a:cubicBezTo>
                <a:cubicBezTo>
                  <a:pt x="5554806" y="4590083"/>
                  <a:pt x="5535555" y="4595549"/>
                  <a:pt x="5516375" y="4601029"/>
                </a:cubicBezTo>
                <a:cubicBezTo>
                  <a:pt x="5501664" y="4605232"/>
                  <a:pt x="5487885" y="4612806"/>
                  <a:pt x="5472832" y="4615543"/>
                </a:cubicBezTo>
                <a:cubicBezTo>
                  <a:pt x="5434455" y="4622521"/>
                  <a:pt x="5395423" y="4625220"/>
                  <a:pt x="5356718" y="4630058"/>
                </a:cubicBezTo>
                <a:cubicBezTo>
                  <a:pt x="5342204" y="4634896"/>
                  <a:pt x="5327500" y="4639200"/>
                  <a:pt x="5313175" y="4644572"/>
                </a:cubicBezTo>
                <a:cubicBezTo>
                  <a:pt x="5288780" y="4653720"/>
                  <a:pt x="5265505" y="4665938"/>
                  <a:pt x="5240603" y="4673600"/>
                </a:cubicBezTo>
                <a:cubicBezTo>
                  <a:pt x="5202471" y="4685333"/>
                  <a:pt x="5162338" y="4690013"/>
                  <a:pt x="5124489" y="4702629"/>
                </a:cubicBezTo>
                <a:cubicBezTo>
                  <a:pt x="5076005" y="4718790"/>
                  <a:pt x="5077556" y="4719510"/>
                  <a:pt x="5022889" y="4731658"/>
                </a:cubicBezTo>
                <a:cubicBezTo>
                  <a:pt x="4998807" y="4737010"/>
                  <a:pt x="4974356" y="4740625"/>
                  <a:pt x="4950318" y="4746172"/>
                </a:cubicBezTo>
                <a:cubicBezTo>
                  <a:pt x="4916437" y="4753991"/>
                  <a:pt x="4807677" y="4784190"/>
                  <a:pt x="4761632" y="4789715"/>
                </a:cubicBezTo>
                <a:cubicBezTo>
                  <a:pt x="4665080" y="4801301"/>
                  <a:pt x="4471346" y="4818743"/>
                  <a:pt x="4471346" y="4818743"/>
                </a:cubicBezTo>
                <a:cubicBezTo>
                  <a:pt x="4332649" y="4853419"/>
                  <a:pt x="4366346" y="4847972"/>
                  <a:pt x="4123003" y="4862286"/>
                </a:cubicBezTo>
                <a:lnTo>
                  <a:pt x="3876261" y="4876800"/>
                </a:lnTo>
                <a:lnTo>
                  <a:pt x="3005403" y="4862286"/>
                </a:lnTo>
                <a:cubicBezTo>
                  <a:pt x="2966414" y="4861139"/>
                  <a:pt x="2927863" y="4853558"/>
                  <a:pt x="2889289" y="4847772"/>
                </a:cubicBezTo>
                <a:cubicBezTo>
                  <a:pt x="2534884" y="4794611"/>
                  <a:pt x="2867467" y="4837786"/>
                  <a:pt x="2599003" y="4804229"/>
                </a:cubicBezTo>
                <a:cubicBezTo>
                  <a:pt x="2485396" y="4775828"/>
                  <a:pt x="2589426" y="4799082"/>
                  <a:pt x="2410318" y="4775200"/>
                </a:cubicBezTo>
                <a:cubicBezTo>
                  <a:pt x="2172803" y="4743531"/>
                  <a:pt x="2541644" y="4777487"/>
                  <a:pt x="2134546" y="4746172"/>
                </a:cubicBezTo>
                <a:cubicBezTo>
                  <a:pt x="2027066" y="4719302"/>
                  <a:pt x="2118930" y="4739794"/>
                  <a:pt x="1960375" y="4717143"/>
                </a:cubicBezTo>
                <a:cubicBezTo>
                  <a:pt x="1860580" y="4702886"/>
                  <a:pt x="1892402" y="4704785"/>
                  <a:pt x="1800718" y="4688115"/>
                </a:cubicBezTo>
                <a:cubicBezTo>
                  <a:pt x="1771764" y="4682850"/>
                  <a:pt x="1742915" y="4676528"/>
                  <a:pt x="1713632" y="4673600"/>
                </a:cubicBezTo>
                <a:cubicBezTo>
                  <a:pt x="1646063" y="4666843"/>
                  <a:pt x="1578165" y="4663924"/>
                  <a:pt x="1510432" y="4659086"/>
                </a:cubicBezTo>
                <a:cubicBezTo>
                  <a:pt x="1361479" y="4629296"/>
                  <a:pt x="1518983" y="4658341"/>
                  <a:pt x="1292718" y="4630058"/>
                </a:cubicBezTo>
                <a:cubicBezTo>
                  <a:pt x="1224301" y="4621506"/>
                  <a:pt x="1198442" y="4612916"/>
                  <a:pt x="1133061" y="4601029"/>
                </a:cubicBezTo>
                <a:cubicBezTo>
                  <a:pt x="1059234" y="4587606"/>
                  <a:pt x="1020468" y="4582871"/>
                  <a:pt x="944375" y="4572000"/>
                </a:cubicBezTo>
                <a:lnTo>
                  <a:pt x="857289" y="4542972"/>
                </a:lnTo>
                <a:cubicBezTo>
                  <a:pt x="842775" y="4538134"/>
                  <a:pt x="828748" y="4531459"/>
                  <a:pt x="813746" y="4528458"/>
                </a:cubicBezTo>
                <a:lnTo>
                  <a:pt x="741175" y="4513943"/>
                </a:lnTo>
                <a:cubicBezTo>
                  <a:pt x="721823" y="4504267"/>
                  <a:pt x="701904" y="4495650"/>
                  <a:pt x="683118" y="4484915"/>
                </a:cubicBezTo>
                <a:cubicBezTo>
                  <a:pt x="667972" y="4476260"/>
                  <a:pt x="655609" y="4462758"/>
                  <a:pt x="639575" y="4455886"/>
                </a:cubicBezTo>
                <a:cubicBezTo>
                  <a:pt x="621240" y="4448028"/>
                  <a:pt x="600870" y="4446210"/>
                  <a:pt x="581518" y="4441372"/>
                </a:cubicBezTo>
                <a:cubicBezTo>
                  <a:pt x="567004" y="4431696"/>
                  <a:pt x="553121" y="4420998"/>
                  <a:pt x="537975" y="4412343"/>
                </a:cubicBezTo>
                <a:cubicBezTo>
                  <a:pt x="519189" y="4401608"/>
                  <a:pt x="496813" y="4396831"/>
                  <a:pt x="479918" y="4383315"/>
                </a:cubicBezTo>
                <a:cubicBezTo>
                  <a:pt x="447861" y="4357670"/>
                  <a:pt x="421861" y="4325258"/>
                  <a:pt x="392832" y="4296229"/>
                </a:cubicBezTo>
                <a:lnTo>
                  <a:pt x="349289" y="4252686"/>
                </a:lnTo>
                <a:lnTo>
                  <a:pt x="305746" y="4209143"/>
                </a:lnTo>
                <a:cubicBezTo>
                  <a:pt x="271202" y="4105509"/>
                  <a:pt x="293691" y="4147517"/>
                  <a:pt x="247689" y="4078515"/>
                </a:cubicBezTo>
                <a:cubicBezTo>
                  <a:pt x="242851" y="4049486"/>
                  <a:pt x="242481" y="4019348"/>
                  <a:pt x="233175" y="3991429"/>
                </a:cubicBezTo>
                <a:cubicBezTo>
                  <a:pt x="227659" y="3974880"/>
                  <a:pt x="211947" y="3963488"/>
                  <a:pt x="204146" y="3947886"/>
                </a:cubicBezTo>
                <a:cubicBezTo>
                  <a:pt x="197304" y="3934202"/>
                  <a:pt x="193835" y="3919054"/>
                  <a:pt x="189632" y="3904343"/>
                </a:cubicBezTo>
                <a:cubicBezTo>
                  <a:pt x="184152" y="3885163"/>
                  <a:pt x="180850" y="3865393"/>
                  <a:pt x="175118" y="3846286"/>
                </a:cubicBezTo>
                <a:cubicBezTo>
                  <a:pt x="166325" y="3816978"/>
                  <a:pt x="153510" y="3788885"/>
                  <a:pt x="146089" y="3759200"/>
                </a:cubicBezTo>
                <a:cubicBezTo>
                  <a:pt x="141251" y="3739848"/>
                  <a:pt x="139433" y="3719478"/>
                  <a:pt x="131575" y="3701143"/>
                </a:cubicBezTo>
                <a:cubicBezTo>
                  <a:pt x="124703" y="3685109"/>
                  <a:pt x="111201" y="3672746"/>
                  <a:pt x="102546" y="3657600"/>
                </a:cubicBezTo>
                <a:cubicBezTo>
                  <a:pt x="91811" y="3638814"/>
                  <a:pt x="81554" y="3619632"/>
                  <a:pt x="73518" y="3599543"/>
                </a:cubicBezTo>
                <a:cubicBezTo>
                  <a:pt x="62154" y="3571133"/>
                  <a:pt x="44489" y="3512458"/>
                  <a:pt x="44489" y="3512458"/>
                </a:cubicBezTo>
                <a:cubicBezTo>
                  <a:pt x="-40832" y="3000522"/>
                  <a:pt x="18105" y="3385540"/>
                  <a:pt x="44489" y="2119086"/>
                </a:cubicBezTo>
                <a:cubicBezTo>
                  <a:pt x="45102" y="2089663"/>
                  <a:pt x="53738" y="2060954"/>
                  <a:pt x="59003" y="2032000"/>
                </a:cubicBezTo>
                <a:cubicBezTo>
                  <a:pt x="66484" y="1990857"/>
                  <a:pt x="76386" y="1942132"/>
                  <a:pt x="88032" y="1901372"/>
                </a:cubicBezTo>
                <a:cubicBezTo>
                  <a:pt x="92235" y="1886661"/>
                  <a:pt x="97708" y="1872343"/>
                  <a:pt x="102546" y="1857829"/>
                </a:cubicBezTo>
                <a:cubicBezTo>
                  <a:pt x="107384" y="1790096"/>
                  <a:pt x="109127" y="1722070"/>
                  <a:pt x="117061" y="1654629"/>
                </a:cubicBezTo>
                <a:cubicBezTo>
                  <a:pt x="118849" y="1639434"/>
                  <a:pt x="127864" y="1625929"/>
                  <a:pt x="131575" y="1611086"/>
                </a:cubicBezTo>
                <a:cubicBezTo>
                  <a:pt x="137558" y="1587153"/>
                  <a:pt x="142033" y="1562849"/>
                  <a:pt x="146089" y="1538515"/>
                </a:cubicBezTo>
                <a:cubicBezTo>
                  <a:pt x="172090" y="1382503"/>
                  <a:pt x="147252" y="1490316"/>
                  <a:pt x="175118" y="1378858"/>
                </a:cubicBezTo>
                <a:cubicBezTo>
                  <a:pt x="179956" y="1335315"/>
                  <a:pt x="182430" y="1291444"/>
                  <a:pt x="189632" y="1248229"/>
                </a:cubicBezTo>
                <a:cubicBezTo>
                  <a:pt x="192147" y="1233138"/>
                  <a:pt x="200435" y="1219529"/>
                  <a:pt x="204146" y="1204686"/>
                </a:cubicBezTo>
                <a:cubicBezTo>
                  <a:pt x="210129" y="1180753"/>
                  <a:pt x="212678" y="1156048"/>
                  <a:pt x="218661" y="1132115"/>
                </a:cubicBezTo>
                <a:cubicBezTo>
                  <a:pt x="222372" y="1117272"/>
                  <a:pt x="229150" y="1103332"/>
                  <a:pt x="233175" y="1088572"/>
                </a:cubicBezTo>
                <a:cubicBezTo>
                  <a:pt x="243672" y="1050082"/>
                  <a:pt x="254378" y="1011579"/>
                  <a:pt x="262203" y="972458"/>
                </a:cubicBezTo>
                <a:cubicBezTo>
                  <a:pt x="267041" y="948267"/>
                  <a:pt x="272662" y="924220"/>
                  <a:pt x="276718" y="899886"/>
                </a:cubicBezTo>
                <a:cubicBezTo>
                  <a:pt x="282342" y="866141"/>
                  <a:pt x="283539" y="831620"/>
                  <a:pt x="291232" y="798286"/>
                </a:cubicBezTo>
                <a:cubicBezTo>
                  <a:pt x="298112" y="768471"/>
                  <a:pt x="310585" y="740229"/>
                  <a:pt x="320261" y="711200"/>
                </a:cubicBezTo>
                <a:lnTo>
                  <a:pt x="349289" y="624115"/>
                </a:lnTo>
                <a:lnTo>
                  <a:pt x="378318" y="537029"/>
                </a:lnTo>
                <a:cubicBezTo>
                  <a:pt x="383156" y="522515"/>
                  <a:pt x="389832" y="508488"/>
                  <a:pt x="392832" y="493486"/>
                </a:cubicBezTo>
                <a:cubicBezTo>
                  <a:pt x="410767" y="403810"/>
                  <a:pt x="393662" y="441441"/>
                  <a:pt x="436375" y="377372"/>
                </a:cubicBezTo>
                <a:cubicBezTo>
                  <a:pt x="458311" y="289626"/>
                  <a:pt x="444580" y="338244"/>
                  <a:pt x="479918" y="232229"/>
                </a:cubicBezTo>
                <a:cubicBezTo>
                  <a:pt x="489480" y="203543"/>
                  <a:pt x="497881" y="165607"/>
                  <a:pt x="523461" y="145143"/>
                </a:cubicBezTo>
                <a:cubicBezTo>
                  <a:pt x="543516" y="129099"/>
                  <a:pt x="547651" y="116114"/>
                  <a:pt x="567003" y="10160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0" name="Immagin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10" y="332656"/>
            <a:ext cx="5668009" cy="424847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899592" y="5301208"/>
            <a:ext cx="4544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ITEL-BASIC SUPPORTS</a:t>
            </a:r>
          </a:p>
          <a:p>
            <a:r>
              <a:rPr lang="it-IT" dirty="0" err="1"/>
              <a:t>That</a:t>
            </a:r>
            <a:r>
              <a:rPr lang="it-IT" dirty="0"/>
              <a:t> live </a:t>
            </a:r>
            <a:r>
              <a:rPr lang="it-IT" dirty="0" err="1"/>
              <a:t>into</a:t>
            </a:r>
            <a:r>
              <a:rPr lang="it-IT" dirty="0"/>
              <a:t> ‘some’ </a:t>
            </a:r>
            <a:r>
              <a:rPr lang="it-IT" dirty="0" err="1"/>
              <a:t>infrastructure</a:t>
            </a:r>
            <a:r>
              <a:rPr lang="it-IT" dirty="0"/>
              <a:t> (</a:t>
            </a:r>
            <a:r>
              <a:rPr lang="it-IT" dirty="0" err="1"/>
              <a:t>Docker</a:t>
            </a:r>
            <a:r>
              <a:rPr lang="it-IT" dirty="0"/>
              <a:t>, …) </a:t>
            </a:r>
            <a:endParaRPr lang="en-GB" dirty="0"/>
          </a:p>
          <a:p>
            <a:r>
              <a:rPr lang="it-IT" dirty="0" err="1"/>
              <a:t>Shared</a:t>
            </a:r>
            <a:r>
              <a:rPr lang="it-IT" dirty="0"/>
              <a:t> by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1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/>
          <p:cNvSpPr txBox="1"/>
          <p:nvPr/>
        </p:nvSpPr>
        <p:spPr>
          <a:xfrm>
            <a:off x="224669" y="2150882"/>
            <a:ext cx="160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US1</a:t>
            </a:r>
          </a:p>
          <a:p>
            <a:r>
              <a:rPr lang="it-IT" dirty="0" err="1"/>
              <a:t>Licence</a:t>
            </a:r>
            <a:r>
              <a:rPr lang="it-IT" dirty="0"/>
              <a:t> update</a:t>
            </a:r>
            <a:endParaRPr lang="en-GB" dirty="0"/>
          </a:p>
        </p:txBody>
      </p:sp>
      <p:sp>
        <p:nvSpPr>
          <p:cNvPr id="15" name="Ovale 14"/>
          <p:cNvSpPr/>
          <p:nvPr/>
        </p:nvSpPr>
        <p:spPr>
          <a:xfrm>
            <a:off x="1957793" y="2114387"/>
            <a:ext cx="749721" cy="71475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6" name="Ovale 15"/>
          <p:cNvSpPr/>
          <p:nvPr/>
        </p:nvSpPr>
        <p:spPr>
          <a:xfrm>
            <a:off x="3822279" y="2045120"/>
            <a:ext cx="749721" cy="7147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7" name="Ovale 16"/>
          <p:cNvSpPr/>
          <p:nvPr/>
        </p:nvSpPr>
        <p:spPr>
          <a:xfrm>
            <a:off x="5606804" y="2045120"/>
            <a:ext cx="749721" cy="714751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18" name="Connettore 2 17"/>
          <p:cNvCxnSpPr>
            <a:cxnSpLocks/>
          </p:cNvCxnSpPr>
          <p:nvPr/>
        </p:nvCxnSpPr>
        <p:spPr>
          <a:xfrm>
            <a:off x="2824109" y="2303453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cxnSpLocks/>
          </p:cNvCxnSpPr>
          <p:nvPr/>
        </p:nvCxnSpPr>
        <p:spPr>
          <a:xfrm>
            <a:off x="4773436" y="240516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137074" y="3876993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US2 (</a:t>
            </a:r>
            <a:r>
              <a:rPr lang="it-IT" dirty="0">
                <a:hlinkClick r:id="rId2"/>
              </a:rPr>
              <a:t>MA</a:t>
            </a:r>
            <a:r>
              <a:rPr lang="it-IT" dirty="0"/>
              <a:t>)</a:t>
            </a:r>
          </a:p>
          <a:p>
            <a:r>
              <a:rPr lang="it-IT" dirty="0"/>
              <a:t>monitor</a:t>
            </a:r>
            <a:endParaRPr lang="en-GB" dirty="0"/>
          </a:p>
        </p:txBody>
      </p:sp>
      <p:sp>
        <p:nvSpPr>
          <p:cNvPr id="28" name="Ovale 27"/>
          <p:cNvSpPr/>
          <p:nvPr/>
        </p:nvSpPr>
        <p:spPr>
          <a:xfrm>
            <a:off x="2006125" y="3735816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29" name="Ovale 28"/>
          <p:cNvSpPr/>
          <p:nvPr/>
        </p:nvSpPr>
        <p:spPr>
          <a:xfrm>
            <a:off x="3870611" y="3666549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30" name="Ovale 29"/>
          <p:cNvSpPr/>
          <p:nvPr/>
        </p:nvSpPr>
        <p:spPr>
          <a:xfrm>
            <a:off x="5655136" y="3666549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31" name="Connettore 2 30"/>
          <p:cNvCxnSpPr/>
          <p:nvPr/>
        </p:nvCxnSpPr>
        <p:spPr>
          <a:xfrm>
            <a:off x="2872441" y="392488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>
            <a:off x="4821768" y="4026589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H="1">
            <a:off x="2872441" y="4280522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69606" y="5580978"/>
            <a:ext cx="790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US3</a:t>
            </a:r>
          </a:p>
          <a:p>
            <a:r>
              <a:rPr lang="it-IT" dirty="0" err="1"/>
              <a:t>install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1" name="Ovale 40"/>
          <p:cNvSpPr/>
          <p:nvPr/>
        </p:nvSpPr>
        <p:spPr>
          <a:xfrm>
            <a:off x="4037169" y="5605372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42" name="Ovale 41"/>
          <p:cNvSpPr/>
          <p:nvPr/>
        </p:nvSpPr>
        <p:spPr>
          <a:xfrm>
            <a:off x="5821694" y="5605372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43" name="Connettore 2 42"/>
          <p:cNvCxnSpPr/>
          <p:nvPr/>
        </p:nvCxnSpPr>
        <p:spPr>
          <a:xfrm>
            <a:off x="3038999" y="5863705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4988326" y="596541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6480398" y="2150882"/>
            <a:ext cx="2252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</a:p>
          <a:p>
            <a:r>
              <a:rPr lang="it-IT" sz="1400" dirty="0"/>
              <a:t>(</a:t>
            </a:r>
            <a:r>
              <a:rPr lang="it-IT" sz="1400" dirty="0" err="1"/>
              <a:t>docker</a:t>
            </a:r>
            <a:r>
              <a:rPr lang="it-IT" sz="1400" dirty="0"/>
              <a:t>, </a:t>
            </a:r>
            <a:r>
              <a:rPr lang="it-IT" sz="1400" dirty="0" err="1"/>
              <a:t>swarm</a:t>
            </a:r>
            <a:r>
              <a:rPr lang="it-IT" sz="1400" dirty="0"/>
              <a:t>, </a:t>
            </a:r>
            <a:r>
              <a:rPr lang="it-IT" sz="1400" dirty="0" err="1"/>
              <a:t>kubernetes</a:t>
            </a:r>
            <a:r>
              <a:rPr lang="it-IT" sz="1400" dirty="0"/>
              <a:t>)</a:t>
            </a:r>
            <a:endParaRPr lang="en-GB" sz="14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6630060" y="3841923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6802745" y="5809202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6" name="Figura a mano libera 55"/>
          <p:cNvSpPr/>
          <p:nvPr/>
        </p:nvSpPr>
        <p:spPr>
          <a:xfrm>
            <a:off x="1759376" y="2303453"/>
            <a:ext cx="573277" cy="397149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igura a mano libera 56"/>
          <p:cNvSpPr/>
          <p:nvPr/>
        </p:nvSpPr>
        <p:spPr>
          <a:xfrm>
            <a:off x="1719486" y="392488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igura a mano libera 57"/>
          <p:cNvSpPr/>
          <p:nvPr/>
        </p:nvSpPr>
        <p:spPr>
          <a:xfrm>
            <a:off x="1863141" y="583462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Infrastructure-related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grpSp>
        <p:nvGrpSpPr>
          <p:cNvPr id="4" name="Gruppo 3"/>
          <p:cNvGrpSpPr/>
          <p:nvPr/>
        </p:nvGrpSpPr>
        <p:grpSpPr>
          <a:xfrm>
            <a:off x="151530" y="83355"/>
            <a:ext cx="943785" cy="369332"/>
            <a:chOff x="1951558" y="6021288"/>
            <a:chExt cx="943785" cy="369332"/>
          </a:xfrm>
        </p:grpSpPr>
        <p:sp>
          <p:nvSpPr>
            <p:cNvPr id="36" name="CasellaDiTesto 35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38" name="Connettore 2 37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o 46"/>
          <p:cNvGrpSpPr/>
          <p:nvPr/>
        </p:nvGrpSpPr>
        <p:grpSpPr>
          <a:xfrm>
            <a:off x="2752251" y="2550991"/>
            <a:ext cx="943785" cy="366599"/>
            <a:chOff x="1951558" y="6021288"/>
            <a:chExt cx="943785" cy="369332"/>
          </a:xfrm>
        </p:grpSpPr>
        <p:sp>
          <p:nvSpPr>
            <p:cNvPr id="48" name="CasellaDiTesto 47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49" name="Connettore 2 48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38D92C47-6A24-433B-A9D7-48400DFBEE88}"/>
              </a:ext>
            </a:extLst>
          </p:cNvPr>
          <p:cNvSpPr txBox="1"/>
          <p:nvPr/>
        </p:nvSpPr>
        <p:spPr>
          <a:xfrm>
            <a:off x="1759376" y="1592039"/>
            <a:ext cx="137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License </a:t>
            </a:r>
          </a:p>
          <a:p>
            <a:r>
              <a:rPr lang="en-US" dirty="0"/>
              <a:t>synchronizer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46370455-EDDE-4BAF-A68F-1E721D22CFA3}"/>
              </a:ext>
            </a:extLst>
          </p:cNvPr>
          <p:cNvSpPr txBox="1"/>
          <p:nvPr/>
        </p:nvSpPr>
        <p:spPr>
          <a:xfrm>
            <a:off x="1877631" y="3184018"/>
            <a:ext cx="946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F0BD362-AB28-4ABC-B01D-E5FB51A4284F}"/>
              </a:ext>
            </a:extLst>
          </p:cNvPr>
          <p:cNvSpPr txBox="1"/>
          <p:nvPr/>
        </p:nvSpPr>
        <p:spPr>
          <a:xfrm>
            <a:off x="1796555" y="5267995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6A6D040-E92F-405E-8F1C-224FD73DEB6A}"/>
              </a:ext>
            </a:extLst>
          </p:cNvPr>
          <p:cNvSpPr txBox="1"/>
          <p:nvPr/>
        </p:nvSpPr>
        <p:spPr>
          <a:xfrm>
            <a:off x="3696036" y="1480390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B737B46-BF72-4F50-880F-A81417342B9C}"/>
              </a:ext>
            </a:extLst>
          </p:cNvPr>
          <p:cNvSpPr txBox="1"/>
          <p:nvPr/>
        </p:nvSpPr>
        <p:spPr>
          <a:xfrm>
            <a:off x="3738081" y="3067542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635E5AB3-11BB-4188-A9F5-6624D8487908}"/>
              </a:ext>
            </a:extLst>
          </p:cNvPr>
          <p:cNvSpPr txBox="1"/>
          <p:nvPr/>
        </p:nvSpPr>
        <p:spPr>
          <a:xfrm>
            <a:off x="3810333" y="4976067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23972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sellaDiTesto 54"/>
          <p:cNvSpPr txBox="1"/>
          <p:nvPr/>
        </p:nvSpPr>
        <p:spPr>
          <a:xfrm>
            <a:off x="181908" y="3886561"/>
            <a:ext cx="1285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US5 ( </a:t>
            </a:r>
            <a:r>
              <a:rPr lang="it-IT" dirty="0">
                <a:hlinkClick r:id="rId2"/>
              </a:rPr>
              <a:t>IOTA </a:t>
            </a:r>
            <a:r>
              <a:rPr lang="it-IT" dirty="0"/>
              <a:t>)</a:t>
            </a:r>
          </a:p>
          <a:p>
            <a:r>
              <a:rPr lang="it-IT" dirty="0" err="1"/>
              <a:t>Domotic</a:t>
            </a:r>
            <a:endParaRPr lang="en-GB" dirty="0"/>
          </a:p>
        </p:txBody>
      </p:sp>
      <p:sp>
        <p:nvSpPr>
          <p:cNvPr id="56" name="Ovale 55"/>
          <p:cNvSpPr/>
          <p:nvPr/>
        </p:nvSpPr>
        <p:spPr>
          <a:xfrm>
            <a:off x="2313311" y="3687408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57" name="Ovale 56"/>
          <p:cNvSpPr/>
          <p:nvPr/>
        </p:nvSpPr>
        <p:spPr>
          <a:xfrm>
            <a:off x="4177797" y="3618141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59" name="Connettore 2 58"/>
          <p:cNvCxnSpPr>
            <a:cxnSpLocks/>
          </p:cNvCxnSpPr>
          <p:nvPr/>
        </p:nvCxnSpPr>
        <p:spPr>
          <a:xfrm>
            <a:off x="3179627" y="387647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>
            <a:cxnSpLocks/>
          </p:cNvCxnSpPr>
          <p:nvPr/>
        </p:nvCxnSpPr>
        <p:spPr>
          <a:xfrm>
            <a:off x="5128954" y="397818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>
            <a:cxnSpLocks/>
          </p:cNvCxnSpPr>
          <p:nvPr/>
        </p:nvCxnSpPr>
        <p:spPr>
          <a:xfrm flipH="1">
            <a:off x="3179627" y="4232114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241778" y="5610278"/>
            <a:ext cx="123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US6 ( </a:t>
            </a:r>
            <a:r>
              <a:rPr lang="it-IT" dirty="0">
                <a:hlinkClick r:id="rId3"/>
              </a:rPr>
              <a:t>WA </a:t>
            </a:r>
            <a:r>
              <a:rPr lang="it-IT" dirty="0"/>
              <a:t>) </a:t>
            </a:r>
          </a:p>
          <a:p>
            <a:r>
              <a:rPr lang="it-IT" dirty="0" err="1"/>
              <a:t>WebRTC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4237667" y="5341858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69" name="Connettore 2 68"/>
          <p:cNvCxnSpPr/>
          <p:nvPr/>
        </p:nvCxnSpPr>
        <p:spPr>
          <a:xfrm>
            <a:off x="3239497" y="560019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/>
          <p:nvPr/>
        </p:nvCxnSpPr>
        <p:spPr>
          <a:xfrm>
            <a:off x="5188824" y="5701898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 flipH="1">
            <a:off x="3239497" y="5955831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o 72"/>
          <p:cNvGrpSpPr/>
          <p:nvPr/>
        </p:nvGrpSpPr>
        <p:grpSpPr>
          <a:xfrm>
            <a:off x="5987906" y="3564197"/>
            <a:ext cx="805955" cy="772447"/>
            <a:chOff x="565700" y="4940367"/>
            <a:chExt cx="805955" cy="772447"/>
          </a:xfrm>
        </p:grpSpPr>
        <p:sp>
          <p:nvSpPr>
            <p:cNvPr id="74" name="Ovale 7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75" name="Triangolo isoscele 7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76" name="CasellaDiTesto 75"/>
          <p:cNvSpPr txBox="1"/>
          <p:nvPr/>
        </p:nvSpPr>
        <p:spPr>
          <a:xfrm>
            <a:off x="7118070" y="3828730"/>
            <a:ext cx="168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Domotic</a:t>
            </a:r>
            <a:r>
              <a:rPr lang="it-IT" dirty="0"/>
              <a:t> </a:t>
            </a:r>
            <a:r>
              <a:rPr lang="it-IT" dirty="0" err="1"/>
              <a:t>system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7164288" y="5517232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Web RTC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6083594" y="5341858"/>
            <a:ext cx="805955" cy="772447"/>
            <a:chOff x="565700" y="4940367"/>
            <a:chExt cx="805955" cy="772447"/>
          </a:xfrm>
        </p:grpSpPr>
        <p:sp>
          <p:nvSpPr>
            <p:cNvPr id="79" name="Ovale 7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80" name="Triangolo isoscele 7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1" name="CasellaDiTesto 80"/>
          <p:cNvSpPr txBox="1"/>
          <p:nvPr/>
        </p:nvSpPr>
        <p:spPr>
          <a:xfrm>
            <a:off x="354002" y="1969093"/>
            <a:ext cx="132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US4 ( </a:t>
            </a:r>
            <a:r>
              <a:rPr lang="it-IT" dirty="0">
                <a:hlinkClick r:id="rId4"/>
              </a:rPr>
              <a:t>HDA </a:t>
            </a:r>
            <a:r>
              <a:rPr lang="it-IT" dirty="0"/>
              <a:t>)</a:t>
            </a:r>
          </a:p>
          <a:p>
            <a:r>
              <a:rPr lang="it-IT" dirty="0" err="1"/>
              <a:t>Health</a:t>
            </a:r>
            <a:r>
              <a:rPr lang="it-IT" dirty="0"/>
              <a:t> data </a:t>
            </a:r>
            <a:endParaRPr lang="en-GB" dirty="0"/>
          </a:p>
        </p:txBody>
      </p:sp>
      <p:sp>
        <p:nvSpPr>
          <p:cNvPr id="82" name="Ovale 81"/>
          <p:cNvSpPr/>
          <p:nvPr/>
        </p:nvSpPr>
        <p:spPr>
          <a:xfrm>
            <a:off x="2387246" y="1872561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83" name="Ovale 82"/>
          <p:cNvSpPr/>
          <p:nvPr/>
        </p:nvSpPr>
        <p:spPr>
          <a:xfrm>
            <a:off x="4251732" y="1803294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84" name="Connettore 2 83"/>
          <p:cNvCxnSpPr/>
          <p:nvPr/>
        </p:nvCxnSpPr>
        <p:spPr>
          <a:xfrm>
            <a:off x="3253562" y="2061627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/>
          <p:cNvCxnSpPr/>
          <p:nvPr/>
        </p:nvCxnSpPr>
        <p:spPr>
          <a:xfrm>
            <a:off x="5202889" y="216333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o 86"/>
          <p:cNvGrpSpPr/>
          <p:nvPr/>
        </p:nvGrpSpPr>
        <p:grpSpPr>
          <a:xfrm>
            <a:off x="6010098" y="1750927"/>
            <a:ext cx="805955" cy="772447"/>
            <a:chOff x="565700" y="4940367"/>
            <a:chExt cx="805955" cy="772447"/>
          </a:xfrm>
        </p:grpSpPr>
        <p:sp>
          <p:nvSpPr>
            <p:cNvPr id="88" name="Ovale 8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9" name="Triangolo isoscele 8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0" name="CasellaDiTesto 89"/>
          <p:cNvSpPr txBox="1"/>
          <p:nvPr/>
        </p:nvSpPr>
        <p:spPr>
          <a:xfrm>
            <a:off x="7109315" y="1896429"/>
            <a:ext cx="15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Health</a:t>
            </a:r>
            <a:r>
              <a:rPr lang="it-IT" dirty="0"/>
              <a:t> service</a:t>
            </a:r>
            <a:endParaRPr lang="en-GB" dirty="0"/>
          </a:p>
        </p:txBody>
      </p:sp>
      <p:sp>
        <p:nvSpPr>
          <p:cNvPr id="91" name="Figura a mano libera 90"/>
          <p:cNvSpPr/>
          <p:nvPr/>
        </p:nvSpPr>
        <p:spPr>
          <a:xfrm>
            <a:off x="2100607" y="2061627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Figura a mano libera 91"/>
          <p:cNvSpPr/>
          <p:nvPr/>
        </p:nvSpPr>
        <p:spPr>
          <a:xfrm>
            <a:off x="1963743" y="387647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igura a mano libera 92"/>
          <p:cNvSpPr/>
          <p:nvPr/>
        </p:nvSpPr>
        <p:spPr>
          <a:xfrm>
            <a:off x="1956887" y="5589343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Application-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66D85E0-1A23-448C-9466-6DADEA26156A}"/>
              </a:ext>
            </a:extLst>
          </p:cNvPr>
          <p:cNvSpPr txBox="1"/>
          <p:nvPr/>
        </p:nvSpPr>
        <p:spPr>
          <a:xfrm>
            <a:off x="2262806" y="1223814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3BB0B6F-DBD2-4682-88DA-A68E1C43C8EE}"/>
              </a:ext>
            </a:extLst>
          </p:cNvPr>
          <p:cNvSpPr txBox="1"/>
          <p:nvPr/>
        </p:nvSpPr>
        <p:spPr>
          <a:xfrm>
            <a:off x="2113160" y="3065973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6BB9D57-20AB-4911-8F91-1EAAD2C3D635}"/>
              </a:ext>
            </a:extLst>
          </p:cNvPr>
          <p:cNvSpPr txBox="1"/>
          <p:nvPr/>
        </p:nvSpPr>
        <p:spPr>
          <a:xfrm>
            <a:off x="1812282" y="5026612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109821" y="1233548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3FF60E3-5733-4A51-BB64-B5D227CFB6FE}"/>
              </a:ext>
            </a:extLst>
          </p:cNvPr>
          <p:cNvSpPr txBox="1"/>
          <p:nvPr/>
        </p:nvSpPr>
        <p:spPr>
          <a:xfrm>
            <a:off x="4056945" y="3034290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CFBFA02-2444-480B-B78F-A1A7AD55973E}"/>
              </a:ext>
            </a:extLst>
          </p:cNvPr>
          <p:cNvSpPr txBox="1"/>
          <p:nvPr/>
        </p:nvSpPr>
        <p:spPr>
          <a:xfrm>
            <a:off x="4085841" y="4753833"/>
            <a:ext cx="97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WebRTC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7826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885825"/>
            <a:ext cx="81153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ccia a destra 3"/>
          <p:cNvSpPr/>
          <p:nvPr/>
        </p:nvSpPr>
        <p:spPr>
          <a:xfrm flipH="1">
            <a:off x="1835696" y="3717032"/>
            <a:ext cx="978408" cy="4846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</p:spTree>
    <p:extLst>
      <p:ext uri="{BB962C8B-B14F-4D97-AF65-F5344CB8AC3E}">
        <p14:creationId xmlns:p14="http://schemas.microsoft.com/office/powerpoint/2010/main" val="38994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47815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31029"/>
            <a:ext cx="42672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3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071562"/>
            <a:ext cx="6057900" cy="471487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7581900" y="1341052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30</a:t>
            </a:r>
            <a:endParaRPr lang="en-GB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581900" y="213285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26</a:t>
            </a:r>
            <a:endParaRPr lang="en-GB" sz="1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581900" y="5293164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11</a:t>
            </a:r>
            <a:endParaRPr lang="en-GB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600950" y="4149080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43</a:t>
            </a:r>
            <a:endParaRPr lang="en-GB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600950" y="312690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37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304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/>
          <p:cNvGrpSpPr/>
          <p:nvPr/>
        </p:nvGrpSpPr>
        <p:grpSpPr>
          <a:xfrm>
            <a:off x="6959521" y="1785659"/>
            <a:ext cx="805955" cy="772447"/>
            <a:chOff x="565700" y="4940367"/>
            <a:chExt cx="805955" cy="772447"/>
          </a:xfrm>
        </p:grpSpPr>
        <p:sp>
          <p:nvSpPr>
            <p:cNvPr id="7" name="Ovale 6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" name="Triangolo isoscele 7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13" name="Gruppo 12"/>
          <p:cNvGrpSpPr/>
          <p:nvPr/>
        </p:nvGrpSpPr>
        <p:grpSpPr>
          <a:xfrm>
            <a:off x="4159291" y="2027436"/>
            <a:ext cx="805955" cy="772447"/>
            <a:chOff x="565700" y="4940367"/>
            <a:chExt cx="805955" cy="772447"/>
          </a:xfrm>
        </p:grpSpPr>
        <p:sp>
          <p:nvSpPr>
            <p:cNvPr id="14" name="Ovale 1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2936598" y="1407997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936598" y="1173784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5651718" y="2380914"/>
            <a:ext cx="666895" cy="86434"/>
            <a:chOff x="4592177" y="4419530"/>
            <a:chExt cx="666895" cy="86434"/>
          </a:xfrm>
        </p:grpSpPr>
        <p:cxnSp>
          <p:nvCxnSpPr>
            <p:cNvPr id="23" name="Connettore 1 2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iangolo isoscele 2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5" name="Gruppo 24"/>
          <p:cNvGrpSpPr/>
          <p:nvPr/>
        </p:nvGrpSpPr>
        <p:grpSpPr>
          <a:xfrm>
            <a:off x="5643631" y="2184709"/>
            <a:ext cx="787334" cy="86434"/>
            <a:chOff x="3452446" y="4176616"/>
            <a:chExt cx="787334" cy="86434"/>
          </a:xfrm>
        </p:grpSpPr>
        <p:sp>
          <p:nvSpPr>
            <p:cNvPr id="26" name="Triangolo isoscele 2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7" name="Connettore 1 26"/>
            <p:cNvCxnSpPr>
              <a:endCxn id="2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1649062" y="2724047"/>
            <a:ext cx="805955" cy="772447"/>
            <a:chOff x="565700" y="4940367"/>
            <a:chExt cx="805955" cy="772447"/>
          </a:xfrm>
        </p:grpSpPr>
        <p:sp>
          <p:nvSpPr>
            <p:cNvPr id="29" name="Ovale 2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Ovale 30"/>
          <p:cNvSpPr/>
          <p:nvPr/>
        </p:nvSpPr>
        <p:spPr>
          <a:xfrm>
            <a:off x="1726649" y="141690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32" name="Connettore 2 31"/>
          <p:cNvCxnSpPr/>
          <p:nvPr/>
        </p:nvCxnSpPr>
        <p:spPr>
          <a:xfrm flipH="1">
            <a:off x="2101509" y="1578829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726649" y="100819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</a:t>
            </a:r>
            <a:endParaRPr lang="en-US" dirty="0"/>
          </a:p>
        </p:txBody>
      </p:sp>
      <p:sp>
        <p:nvSpPr>
          <p:cNvPr id="3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649062" y="238091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</a:t>
            </a:r>
            <a:endParaRPr lang="en-US" dirty="0"/>
          </a:p>
        </p:txBody>
      </p:sp>
      <p:grpSp>
        <p:nvGrpSpPr>
          <p:cNvPr id="35" name="Gruppo 34"/>
          <p:cNvGrpSpPr/>
          <p:nvPr/>
        </p:nvGrpSpPr>
        <p:grpSpPr>
          <a:xfrm flipH="1">
            <a:off x="2946010" y="3247178"/>
            <a:ext cx="666895" cy="86434"/>
            <a:chOff x="4592177" y="4419530"/>
            <a:chExt cx="666895" cy="86434"/>
          </a:xfrm>
        </p:grpSpPr>
        <p:cxnSp>
          <p:nvCxnSpPr>
            <p:cNvPr id="36" name="Connettore 1 3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riangolo isoscele 3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38" name="Gruppo 37"/>
          <p:cNvGrpSpPr/>
          <p:nvPr/>
        </p:nvGrpSpPr>
        <p:grpSpPr>
          <a:xfrm flipH="1">
            <a:off x="2946010" y="3012965"/>
            <a:ext cx="787334" cy="86434"/>
            <a:chOff x="3452446" y="4176616"/>
            <a:chExt cx="787334" cy="86434"/>
          </a:xfrm>
        </p:grpSpPr>
        <p:sp>
          <p:nvSpPr>
            <p:cNvPr id="39" name="Triangolo isoscele 3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0" name="Connettore 1 39"/>
            <p:cNvCxnSpPr>
              <a:endCxn id="3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ttore 1 41"/>
          <p:cNvCxnSpPr/>
          <p:nvPr/>
        </p:nvCxnSpPr>
        <p:spPr>
          <a:xfrm>
            <a:off x="2771800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sp>
        <p:nvSpPr>
          <p:cNvPr id="47" name="Ovale 46"/>
          <p:cNvSpPr/>
          <p:nvPr/>
        </p:nvSpPr>
        <p:spPr>
          <a:xfrm>
            <a:off x="1756706" y="411698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9" name="Connettore 1 48"/>
          <p:cNvCxnSpPr/>
          <p:nvPr/>
        </p:nvCxnSpPr>
        <p:spPr>
          <a:xfrm flipH="1">
            <a:off x="1557706" y="4116983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/>
        </p:nvCxnSpPr>
        <p:spPr>
          <a:xfrm>
            <a:off x="1557706" y="3983674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191481" y="3746772"/>
            <a:ext cx="163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POJO: excluded</a:t>
            </a:r>
            <a:endParaRPr lang="en-US" dirty="0"/>
          </a:p>
        </p:txBody>
      </p:sp>
      <p:cxnSp>
        <p:nvCxnSpPr>
          <p:cNvPr id="81" name="Connettore 1 80"/>
          <p:cNvCxnSpPr/>
          <p:nvPr/>
        </p:nvCxnSpPr>
        <p:spPr>
          <a:xfrm flipV="1">
            <a:off x="323528" y="1008197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5248144" y="26440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96" name="CasellaDiTesto 95"/>
          <p:cNvSpPr txBox="1"/>
          <p:nvPr/>
        </p:nvSpPr>
        <p:spPr>
          <a:xfrm>
            <a:off x="2702888" y="1828875"/>
            <a:ext cx="1221040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Rest</a:t>
            </a:r>
            <a:r>
              <a:rPr lang="it-IT" sz="1400" dirty="0" smtClean="0"/>
              <a:t> </a:t>
            </a:r>
          </a:p>
          <a:p>
            <a:r>
              <a:rPr lang="it-IT" sz="1400" dirty="0" err="1" smtClean="0"/>
              <a:t>Payload</a:t>
            </a:r>
            <a:r>
              <a:rPr lang="it-IT" sz="1400" dirty="0" smtClean="0"/>
              <a:t>:  FHIR</a:t>
            </a:r>
          </a:p>
          <a:p>
            <a:r>
              <a:rPr lang="it-IT" sz="1400" dirty="0" err="1" smtClean="0"/>
              <a:t>SocketIo</a:t>
            </a:r>
            <a:endParaRPr lang="it-IT" sz="1400" dirty="0" smtClean="0"/>
          </a:p>
          <a:p>
            <a:r>
              <a:rPr lang="it-IT" sz="1400" dirty="0" smtClean="0">
                <a:hlinkClick r:id="rId2"/>
              </a:rPr>
              <a:t>HTML5 </a:t>
            </a:r>
            <a:r>
              <a:rPr lang="it-IT" sz="1400" dirty="0" smtClean="0">
                <a:hlinkClick r:id="rId2"/>
              </a:rPr>
              <a:t>SSE</a:t>
            </a:r>
            <a:endParaRPr lang="it-IT" sz="1400" dirty="0" smtClean="0"/>
          </a:p>
          <a:p>
            <a:r>
              <a:rPr lang="it-IT" sz="1400" dirty="0" err="1" smtClean="0"/>
              <a:t>Mqtt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718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3690</TotalTime>
  <Words>220</Words>
  <Application>Microsoft Office PowerPoint</Application>
  <PresentationFormat>Presentazione su schermo (4:3)</PresentationFormat>
  <Paragraphs>133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Tema di Office</vt:lpstr>
      <vt:lpstr>Presentazione standard di PowerPoint</vt:lpstr>
      <vt:lpstr>Presentazione standard di PowerPoint</vt:lpstr>
      <vt:lpstr>Presentazione standard di PowerPoint</vt:lpstr>
      <vt:lpstr>Infrastructure-related adapters</vt:lpstr>
      <vt:lpstr>Application-related adapters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anatali</dc:creator>
  <cp:lastModifiedBy>anatali</cp:lastModifiedBy>
  <cp:revision>34</cp:revision>
  <dcterms:created xsi:type="dcterms:W3CDTF">2020-06-21T06:59:23Z</dcterms:created>
  <dcterms:modified xsi:type="dcterms:W3CDTF">2020-07-25T06:47:48Z</dcterms:modified>
</cp:coreProperties>
</file>