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8" r:id="rId3"/>
    <p:sldId id="289" r:id="rId4"/>
    <p:sldId id="293" r:id="rId5"/>
    <p:sldId id="290" r:id="rId6"/>
    <p:sldId id="304" r:id="rId7"/>
    <p:sldId id="292" r:id="rId8"/>
    <p:sldId id="294" r:id="rId9"/>
    <p:sldId id="295" r:id="rId10"/>
    <p:sldId id="296" r:id="rId11"/>
    <p:sldId id="298" r:id="rId12"/>
    <p:sldId id="297" r:id="rId13"/>
    <p:sldId id="299" r:id="rId14"/>
    <p:sldId id="300" r:id="rId15"/>
    <p:sldId id="302" r:id="rId16"/>
    <p:sldId id="301" r:id="rId17"/>
    <p:sldId id="30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23" y="1433762"/>
            <a:ext cx="5780953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4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CLINICAL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8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47" y="1133761"/>
            <a:ext cx="6761905" cy="45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3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85" y="2671857"/>
            <a:ext cx="4971429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MEDICATIONS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033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71" y="2152809"/>
            <a:ext cx="4342857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6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69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86142"/>
            <a:ext cx="5714286" cy="2942857"/>
          </a:xfrm>
          <a:prstGeom prst="rect">
            <a:avLst/>
          </a:prstGeom>
        </p:spPr>
      </p:pic>
      <p:pic>
        <p:nvPicPr>
          <p:cNvPr id="1028" name="Picture 4" descr="Image showing the relationship between resources representing peo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55626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6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ADMINISTRATION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3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showing the administration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57150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showing the provider directory resour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97" y="3789040"/>
            <a:ext cx="48863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showing the provider directory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94" y="2561771"/>
            <a:ext cx="48863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287912" y="530944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Patient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1734061" y="142725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Organization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2" idx="2"/>
            <a:endCxn id="5" idx="1"/>
          </p:cNvCxnSpPr>
          <p:nvPr/>
        </p:nvCxnSpPr>
        <p:spPr>
          <a:xfrm rot="16200000" flipH="1">
            <a:off x="1012880" y="994107"/>
            <a:ext cx="608281" cy="8340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3610287" y="1419476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tx1"/>
                </a:solidFill>
              </a:rPr>
              <a:t>Endpoint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" name="Connettore 4 7"/>
          <p:cNvCxnSpPr>
            <a:stCxn id="5" idx="3"/>
            <a:endCxn id="7" idx="1"/>
          </p:cNvCxnSpPr>
          <p:nvPr/>
        </p:nvCxnSpPr>
        <p:spPr>
          <a:xfrm flipV="1">
            <a:off x="2958197" y="1707508"/>
            <a:ext cx="652090" cy="77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7" idx="3"/>
            <a:endCxn id="23" idx="1"/>
          </p:cNvCxnSpPr>
          <p:nvPr/>
        </p:nvCxnSpPr>
        <p:spPr>
          <a:xfrm>
            <a:off x="4834423" y="1707508"/>
            <a:ext cx="709685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510288" y="82828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1471023</a:t>
            </a:r>
            <a:endParaRPr lang="en-GB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839014" y="174809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1470818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1956438" y="172301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1471022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5544108" y="1419476"/>
            <a:ext cx="1656184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(hl7) </a:t>
            </a: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1470790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6084168" y="83887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1471024</a:t>
            </a:r>
            <a:endParaRPr lang="en-GB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3726803" y="81897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1471025</a:t>
            </a:r>
            <a:endParaRPr lang="en-GB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1844228" y="92234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1471026</a:t>
            </a:r>
            <a:endParaRPr lang="en-GB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287912" y="7537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3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showing the scheduling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1056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3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DIAGNOSIS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8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showing the diagnostic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44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5980</TotalTime>
  <Words>40</Words>
  <Application>Microsoft Office PowerPoint</Application>
  <PresentationFormat>Presentazione su schermo (4:3)</PresentationFormat>
  <Paragraphs>26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Tema di Office</vt:lpstr>
      <vt:lpstr>Presentazione standard di PowerPoint</vt:lpstr>
      <vt:lpstr>Presentazione standard di PowerPoint</vt:lpstr>
      <vt:lpstr>Presentazione standard di PowerPoint</vt:lpstr>
      <vt:lpstr>ADMINISTRATION</vt:lpstr>
      <vt:lpstr>Presentazione standard di PowerPoint</vt:lpstr>
      <vt:lpstr>Presentazione standard di PowerPoint</vt:lpstr>
      <vt:lpstr>Presentazione standard di PowerPoint</vt:lpstr>
      <vt:lpstr>DIAGNOSIS</vt:lpstr>
      <vt:lpstr>Presentazione standard di PowerPoint</vt:lpstr>
      <vt:lpstr>Presentazione standard di PowerPoint</vt:lpstr>
      <vt:lpstr>CLINICAL</vt:lpstr>
      <vt:lpstr>Presentazione standard di PowerPoint</vt:lpstr>
      <vt:lpstr>ORGANIZATION</vt:lpstr>
      <vt:lpstr>Presentazione standard di PowerPoint</vt:lpstr>
      <vt:lpstr>MEDICATIONS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118</cp:revision>
  <dcterms:created xsi:type="dcterms:W3CDTF">2020-06-21T06:59:23Z</dcterms:created>
  <dcterms:modified xsi:type="dcterms:W3CDTF">2020-09-16T17:02:44Z</dcterms:modified>
</cp:coreProperties>
</file>