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27427" y="4319523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  <a:endParaRPr lang="en-GB" sz="1100" dirty="0"/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685</Words>
  <Application>Microsoft Office PowerPoint</Application>
  <PresentationFormat>Presentazione su schermo (4:3)</PresentationFormat>
  <Paragraphs>387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104</cp:revision>
  <dcterms:created xsi:type="dcterms:W3CDTF">2020-06-21T06:59:23Z</dcterms:created>
  <dcterms:modified xsi:type="dcterms:W3CDTF">2020-09-14T15:25:29Z</dcterms:modified>
</cp:coreProperties>
</file>