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7" r:id="rId16"/>
    <p:sldId id="278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004657" y="5184702"/>
            <a:ext cx="1936428" cy="13542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920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ICoreFHIR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server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010455" y="4222891"/>
            <a:ext cx="1666459" cy="24739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cxnSp>
        <p:nvCxnSpPr>
          <p:cNvPr id="25" name="Connettore 4 24"/>
          <p:cNvCxnSpPr>
            <a:stCxn id="125" idx="4"/>
            <a:endCxn id="4" idx="4"/>
          </p:cNvCxnSpPr>
          <p:nvPr/>
        </p:nvCxnSpPr>
        <p:spPr>
          <a:xfrm rot="16200000" flipH="1">
            <a:off x="1767777" y="3627866"/>
            <a:ext cx="152968" cy="2548265"/>
          </a:xfrm>
          <a:prstGeom prst="bentConnector3">
            <a:avLst>
              <a:gd name="adj1" fmla="val 24944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252538"/>
            <a:ext cx="6638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506</Words>
  <Application>Microsoft Office PowerPoint</Application>
  <PresentationFormat>Presentazione su schermo (4:3)</PresentationFormat>
  <Paragraphs>270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68</cp:revision>
  <dcterms:created xsi:type="dcterms:W3CDTF">2020-06-21T06:59:23Z</dcterms:created>
  <dcterms:modified xsi:type="dcterms:W3CDTF">2020-08-20T15:08:56Z</dcterms:modified>
</cp:coreProperties>
</file>