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2f93ecf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2f93ecf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f93ecf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f93ecf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2f93ecf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2f93ecf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2f93ecf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2f93ecf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f93ecf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f93ecf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posals.deepfunding.ai/challenge-info/97d27078-9870-461d-9fa0-f2b0b7824853" TargetMode="External"/><Relationship Id="rId4" Type="http://schemas.openxmlformats.org/officeDocument/2006/relationships/hyperlink" Target="https://proposals.deepfunding.ai/challenge-info/ff80c68c-9985-462b-a62e-350fc9dd4002" TargetMode="External"/><Relationship Id="rId5" Type="http://schemas.openxmlformats.org/officeDocument/2006/relationships/hyperlink" Target="https://proposals.deepfunding.ai/challenge-info/acf4611c-bea2-4d3e-8cea-87deb60a5656" TargetMode="External"/><Relationship Id="rId6" Type="http://schemas.openxmlformats.org/officeDocument/2006/relationships/hyperlink" Target="https://proposals.deepfunding.ai/challenge-info/8f1e1d45-e9b8-4d53-b460-0223d6037349" TargetMode="External"/><Relationship Id="rId7" Type="http://schemas.openxmlformats.org/officeDocument/2006/relationships/hyperlink" Target="https://proposals.deepfunding.ai/challenge-info/9491a091-95e4-4bf6-b894-0330b885d5f8" TargetMode="Externa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hyperlink" Target="https://app.dework.xyz/i/74phpHQ1LctMB137Ot4Kk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posals.deepfunding.ai/feed" TargetMode="External"/><Relationship Id="rId4" Type="http://schemas.openxmlformats.org/officeDocument/2006/relationships/hyperlink" Target="https://proposals.deepfunding.ai/feed" TargetMode="External"/><Relationship Id="rId9" Type="http://schemas.openxmlformats.org/officeDocument/2006/relationships/hyperlink" Target="https://app.dework.xyz/i/74phpHQ1LctMB137Ot4KkW" TargetMode="External"/><Relationship Id="rId5" Type="http://schemas.openxmlformats.org/officeDocument/2006/relationships/hyperlink" Target="https://blog.singularitynet.io/singularitynet-supervisory-council-election-ideation-phase-b775f09c6a87" TargetMode="External"/><Relationship Id="rId6" Type="http://schemas.openxmlformats.org/officeDocument/2006/relationships/hyperlink" Target="https://blog.singularitynet.io/singularitynet-supervisory-council-election-ideation-phase-b775f09c6a87" TargetMode="External"/><Relationship Id="rId7" Type="http://schemas.openxmlformats.org/officeDocument/2006/relationships/hyperlink" Target="https://discord.gg/snet" TargetMode="External"/><Relationship Id="rId8" Type="http://schemas.openxmlformats.org/officeDocument/2006/relationships/hyperlink" Target="https://discord.gg/sn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702488" y="1193185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Spark conversations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702488" y="1932710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Inform and educate community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702488" y="2672235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Trigger engagements &amp; collaborations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72900" y="3315525"/>
            <a:ext cx="3868800" cy="38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Hopefully upcoming Proposals XD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the Event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702488" y="3873785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Build up Community Gov Capacity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Schedule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473575" y="1640150"/>
            <a:ext cx="8025363" cy="601810"/>
            <a:chOff x="473575" y="1640150"/>
            <a:chExt cx="8025363" cy="601810"/>
          </a:xfrm>
        </p:grpSpPr>
        <p:sp>
          <p:nvSpPr>
            <p:cNvPr id="74" name="Google Shape;74;p15"/>
            <p:cNvSpPr/>
            <p:nvPr/>
          </p:nvSpPr>
          <p:spPr>
            <a:xfrm>
              <a:off x="473575" y="1640150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19.00 UTC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59938" y="1640760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Welcome &amp; Introduction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473575" y="2385986"/>
            <a:ext cx="8025363" cy="601810"/>
            <a:chOff x="473575" y="2385986"/>
            <a:chExt cx="8025363" cy="601810"/>
          </a:xfrm>
        </p:grpSpPr>
        <p:sp>
          <p:nvSpPr>
            <p:cNvPr id="77" name="Google Shape;77;p15"/>
            <p:cNvSpPr/>
            <p:nvPr/>
          </p:nvSpPr>
          <p:spPr>
            <a:xfrm>
              <a:off x="473575" y="2385986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19.15 UTC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759938" y="2386595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Opening Breakout Rooms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473575" y="3131822"/>
            <a:ext cx="8025363" cy="601810"/>
            <a:chOff x="473575" y="3131822"/>
            <a:chExt cx="8025363" cy="601810"/>
          </a:xfrm>
        </p:grpSpPr>
        <p:sp>
          <p:nvSpPr>
            <p:cNvPr id="80" name="Google Shape;80;p15"/>
            <p:cNvSpPr/>
            <p:nvPr/>
          </p:nvSpPr>
          <p:spPr>
            <a:xfrm>
              <a:off x="473575" y="3131822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19.50 UTC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759938" y="3132431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Comeback Main Room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73575" y="3877657"/>
            <a:ext cx="8025363" cy="601810"/>
            <a:chOff x="473575" y="3877657"/>
            <a:chExt cx="8025363" cy="601810"/>
          </a:xfrm>
        </p:grpSpPr>
        <p:sp>
          <p:nvSpPr>
            <p:cNvPr id="83" name="Google Shape;83;p15"/>
            <p:cNvSpPr/>
            <p:nvPr/>
          </p:nvSpPr>
          <p:spPr>
            <a:xfrm>
              <a:off x="473575" y="3877657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20.30</a:t>
              </a:r>
              <a:r>
                <a:rPr b="1" lang="en" sz="1500">
                  <a:solidFill>
                    <a:schemeClr val="lt1"/>
                  </a:solidFill>
                </a:rPr>
                <a:t> UTC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759938" y="3878267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Closing the Call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311700" y="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Rooms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463950" y="1152088"/>
            <a:ext cx="8025363" cy="601810"/>
            <a:chOff x="463950" y="1152088"/>
            <a:chExt cx="8025363" cy="601810"/>
          </a:xfrm>
        </p:grpSpPr>
        <p:sp>
          <p:nvSpPr>
            <p:cNvPr id="91" name="Google Shape;91;p16"/>
            <p:cNvSpPr/>
            <p:nvPr/>
          </p:nvSpPr>
          <p:spPr>
            <a:xfrm>
              <a:off x="463950" y="1152088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Room 1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750313" y="1152697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>
                  <a:solidFill>
                    <a:schemeClr val="lt1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Proposals related to the council’s key responsibilities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463950" y="1897923"/>
            <a:ext cx="8025363" cy="601810"/>
            <a:chOff x="463950" y="1897923"/>
            <a:chExt cx="8025363" cy="601810"/>
          </a:xfrm>
        </p:grpSpPr>
        <p:sp>
          <p:nvSpPr>
            <p:cNvPr id="94" name="Google Shape;94;p16"/>
            <p:cNvSpPr/>
            <p:nvPr/>
          </p:nvSpPr>
          <p:spPr>
            <a:xfrm>
              <a:off x="463950" y="1897923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lt1"/>
                  </a:solidFill>
                </a:rPr>
                <a:t>Room 2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750313" y="1898533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>
                  <a:solidFill>
                    <a:schemeClr val="lt1"/>
                  </a:solid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Proposals related to the length of the commission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463950" y="2643759"/>
            <a:ext cx="8025363" cy="601810"/>
            <a:chOff x="463950" y="2643759"/>
            <a:chExt cx="8025363" cy="601810"/>
          </a:xfrm>
        </p:grpSpPr>
        <p:sp>
          <p:nvSpPr>
            <p:cNvPr id="97" name="Google Shape;97;p16"/>
            <p:cNvSpPr/>
            <p:nvPr/>
          </p:nvSpPr>
          <p:spPr>
            <a:xfrm>
              <a:off x="463950" y="2643759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lt1"/>
                  </a:solidFill>
                </a:rPr>
                <a:t>Room 3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750313" y="2644369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>
                  <a:solidFill>
                    <a:schemeClr val="lt1"/>
                  </a:solidFill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Proposals related to the compensation of the SC members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463950" y="3389595"/>
            <a:ext cx="8025363" cy="601810"/>
            <a:chOff x="463950" y="3389595"/>
            <a:chExt cx="8025363" cy="601810"/>
          </a:xfrm>
        </p:grpSpPr>
        <p:sp>
          <p:nvSpPr>
            <p:cNvPr id="100" name="Google Shape;100;p16"/>
            <p:cNvSpPr/>
            <p:nvPr/>
          </p:nvSpPr>
          <p:spPr>
            <a:xfrm>
              <a:off x="463950" y="3389595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lt1"/>
                  </a:solidFill>
                </a:rPr>
                <a:t>Room 4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50313" y="3390205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>
                  <a:solidFill>
                    <a:schemeClr val="lt1"/>
                  </a:solidFill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Voting mechanism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463950" y="4136020"/>
            <a:ext cx="8025363" cy="601810"/>
            <a:chOff x="463950" y="4136020"/>
            <a:chExt cx="8025363" cy="601810"/>
          </a:xfrm>
        </p:grpSpPr>
        <p:sp>
          <p:nvSpPr>
            <p:cNvPr id="103" name="Google Shape;103;p16"/>
            <p:cNvSpPr/>
            <p:nvPr/>
          </p:nvSpPr>
          <p:spPr>
            <a:xfrm>
              <a:off x="463950" y="4136020"/>
              <a:ext cx="22008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Room 5</a:t>
              </a:r>
              <a:endParaRPr b="1" sz="150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750313" y="4136630"/>
              <a:ext cx="5739000" cy="601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>
                  <a:solidFill>
                    <a:schemeClr val="lt1"/>
                  </a:solidFill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Generic Pool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>
            <a:hlinkClick r:id="rId3"/>
          </p:cNvPr>
          <p:cNvSpPr/>
          <p:nvPr/>
        </p:nvSpPr>
        <p:spPr>
          <a:xfrm>
            <a:off x="1702488" y="2174960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Proposal Platform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311700" y="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more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>
            <a:hlinkClick r:id="rId5"/>
          </p:cNvPr>
          <p:cNvSpPr/>
          <p:nvPr/>
        </p:nvSpPr>
        <p:spPr>
          <a:xfrm>
            <a:off x="1702488" y="1403335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Article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2" name="Google Shape;112;p17">
            <a:hlinkClick r:id="rId7"/>
          </p:cNvPr>
          <p:cNvSpPr/>
          <p:nvPr/>
        </p:nvSpPr>
        <p:spPr>
          <a:xfrm>
            <a:off x="1702488" y="2946585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Discord Discussions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3" name="Google Shape;113;p17">
            <a:hlinkClick r:id="rId9"/>
          </p:cNvPr>
          <p:cNvSpPr/>
          <p:nvPr/>
        </p:nvSpPr>
        <p:spPr>
          <a:xfrm>
            <a:off x="1702488" y="3718210"/>
            <a:ext cx="5739000" cy="6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Dework Platform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311700" y="1799925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now…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