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31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96df77e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96df77e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0db4dd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0db4dd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20e8466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20e8466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6d39504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6d39504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96df77e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96df77e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3.png"/><Relationship Id="rId22" Type="http://schemas.openxmlformats.org/officeDocument/2006/relationships/image" Target="../media/image34.png"/><Relationship Id="rId10" Type="http://schemas.openxmlformats.org/officeDocument/2006/relationships/image" Target="../media/image5.png"/><Relationship Id="rId21" Type="http://schemas.openxmlformats.org/officeDocument/2006/relationships/image" Target="../media/image9.png"/><Relationship Id="rId13" Type="http://schemas.openxmlformats.org/officeDocument/2006/relationships/image" Target="../media/image6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2.png"/><Relationship Id="rId17" Type="http://schemas.openxmlformats.org/officeDocument/2006/relationships/image" Target="../media/image12.png"/><Relationship Id="rId16" Type="http://schemas.openxmlformats.org/officeDocument/2006/relationships/image" Target="../media/image3.png"/><Relationship Id="rId5" Type="http://schemas.openxmlformats.org/officeDocument/2006/relationships/image" Target="../media/image31.png"/><Relationship Id="rId19" Type="http://schemas.openxmlformats.org/officeDocument/2006/relationships/image" Target="../media/image4.png"/><Relationship Id="rId6" Type="http://schemas.openxmlformats.org/officeDocument/2006/relationships/image" Target="../media/image7.png"/><Relationship Id="rId18" Type="http://schemas.openxmlformats.org/officeDocument/2006/relationships/image" Target="../media/image26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3.png"/><Relationship Id="rId22" Type="http://schemas.openxmlformats.org/officeDocument/2006/relationships/image" Target="../media/image34.png"/><Relationship Id="rId10" Type="http://schemas.openxmlformats.org/officeDocument/2006/relationships/image" Target="../media/image5.png"/><Relationship Id="rId21" Type="http://schemas.openxmlformats.org/officeDocument/2006/relationships/image" Target="../media/image9.png"/><Relationship Id="rId13" Type="http://schemas.openxmlformats.org/officeDocument/2006/relationships/image" Target="../media/image6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2.png"/><Relationship Id="rId17" Type="http://schemas.openxmlformats.org/officeDocument/2006/relationships/image" Target="../media/image12.png"/><Relationship Id="rId16" Type="http://schemas.openxmlformats.org/officeDocument/2006/relationships/image" Target="../media/image3.png"/><Relationship Id="rId5" Type="http://schemas.openxmlformats.org/officeDocument/2006/relationships/image" Target="../media/image31.png"/><Relationship Id="rId19" Type="http://schemas.openxmlformats.org/officeDocument/2006/relationships/image" Target="../media/image4.png"/><Relationship Id="rId6" Type="http://schemas.openxmlformats.org/officeDocument/2006/relationships/image" Target="../media/image7.png"/><Relationship Id="rId18" Type="http://schemas.openxmlformats.org/officeDocument/2006/relationships/image" Target="../media/image26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3.png"/><Relationship Id="rId22" Type="http://schemas.openxmlformats.org/officeDocument/2006/relationships/image" Target="../media/image34.png"/><Relationship Id="rId10" Type="http://schemas.openxmlformats.org/officeDocument/2006/relationships/image" Target="../media/image5.png"/><Relationship Id="rId21" Type="http://schemas.openxmlformats.org/officeDocument/2006/relationships/image" Target="../media/image9.png"/><Relationship Id="rId13" Type="http://schemas.openxmlformats.org/officeDocument/2006/relationships/image" Target="../media/image6.png"/><Relationship Id="rId12" Type="http://schemas.openxmlformats.org/officeDocument/2006/relationships/image" Target="../media/image36.png"/><Relationship Id="rId23" Type="http://schemas.openxmlformats.org/officeDocument/2006/relationships/hyperlink" Target="https://calendar.google.com/calendar/u/0?cid=c2luZ3VsYXJpdHluZXRhbWJhc3NhZG9yc0BnbWFpbC5jb20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2.png"/><Relationship Id="rId17" Type="http://schemas.openxmlformats.org/officeDocument/2006/relationships/image" Target="../media/image12.png"/><Relationship Id="rId16" Type="http://schemas.openxmlformats.org/officeDocument/2006/relationships/image" Target="../media/image3.png"/><Relationship Id="rId5" Type="http://schemas.openxmlformats.org/officeDocument/2006/relationships/image" Target="../media/image31.png"/><Relationship Id="rId19" Type="http://schemas.openxmlformats.org/officeDocument/2006/relationships/image" Target="../media/image4.png"/><Relationship Id="rId6" Type="http://schemas.openxmlformats.org/officeDocument/2006/relationships/image" Target="../media/image7.png"/><Relationship Id="rId18" Type="http://schemas.openxmlformats.org/officeDocument/2006/relationships/image" Target="../media/image26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3.png"/><Relationship Id="rId22" Type="http://schemas.openxmlformats.org/officeDocument/2006/relationships/image" Target="../media/image34.png"/><Relationship Id="rId10" Type="http://schemas.openxmlformats.org/officeDocument/2006/relationships/image" Target="../media/image5.png"/><Relationship Id="rId21" Type="http://schemas.openxmlformats.org/officeDocument/2006/relationships/image" Target="../media/image9.png"/><Relationship Id="rId13" Type="http://schemas.openxmlformats.org/officeDocument/2006/relationships/image" Target="../media/image6.png"/><Relationship Id="rId24" Type="http://schemas.openxmlformats.org/officeDocument/2006/relationships/hyperlink" Target="https://medium.com/@singularitynetambassadors/singularitynet-celebrates-one-year-of-empowering-ai-through-its-ambassador-program-exclusive-b2ad94e81a3a" TargetMode="External"/><Relationship Id="rId12" Type="http://schemas.openxmlformats.org/officeDocument/2006/relationships/image" Target="../media/image36.png"/><Relationship Id="rId23" Type="http://schemas.openxmlformats.org/officeDocument/2006/relationships/hyperlink" Target="https://proposals.deepfunding.ai/view-all-missions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2.png"/><Relationship Id="rId17" Type="http://schemas.openxmlformats.org/officeDocument/2006/relationships/image" Target="../media/image12.png"/><Relationship Id="rId16" Type="http://schemas.openxmlformats.org/officeDocument/2006/relationships/image" Target="../media/image3.png"/><Relationship Id="rId5" Type="http://schemas.openxmlformats.org/officeDocument/2006/relationships/image" Target="../media/image31.png"/><Relationship Id="rId19" Type="http://schemas.openxmlformats.org/officeDocument/2006/relationships/image" Target="../media/image4.png"/><Relationship Id="rId6" Type="http://schemas.openxmlformats.org/officeDocument/2006/relationships/image" Target="../media/image7.png"/><Relationship Id="rId18" Type="http://schemas.openxmlformats.org/officeDocument/2006/relationships/image" Target="../media/image26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3.png"/><Relationship Id="rId22" Type="http://schemas.openxmlformats.org/officeDocument/2006/relationships/image" Target="../media/image34.png"/><Relationship Id="rId10" Type="http://schemas.openxmlformats.org/officeDocument/2006/relationships/image" Target="../media/image5.png"/><Relationship Id="rId21" Type="http://schemas.openxmlformats.org/officeDocument/2006/relationships/image" Target="../media/image9.png"/><Relationship Id="rId13" Type="http://schemas.openxmlformats.org/officeDocument/2006/relationships/image" Target="../media/image6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9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Relationship Id="rId15" Type="http://schemas.openxmlformats.org/officeDocument/2006/relationships/image" Target="../media/image10.png"/><Relationship Id="rId14" Type="http://schemas.openxmlformats.org/officeDocument/2006/relationships/image" Target="../media/image2.png"/><Relationship Id="rId17" Type="http://schemas.openxmlformats.org/officeDocument/2006/relationships/image" Target="../media/image12.png"/><Relationship Id="rId16" Type="http://schemas.openxmlformats.org/officeDocument/2006/relationships/image" Target="../media/image3.png"/><Relationship Id="rId5" Type="http://schemas.openxmlformats.org/officeDocument/2006/relationships/image" Target="../media/image31.png"/><Relationship Id="rId19" Type="http://schemas.openxmlformats.org/officeDocument/2006/relationships/image" Target="../media/image4.png"/><Relationship Id="rId6" Type="http://schemas.openxmlformats.org/officeDocument/2006/relationships/image" Target="../media/image7.png"/><Relationship Id="rId18" Type="http://schemas.openxmlformats.org/officeDocument/2006/relationships/image" Target="../media/image26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0" y="675038"/>
            <a:ext cx="2848323" cy="80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25326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4907037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350" y="1987577"/>
            <a:ext cx="166450" cy="114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341" y="33029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341" y="3311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850" y="331175"/>
            <a:ext cx="1381248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4044" y="996950"/>
            <a:ext cx="522941" cy="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5221" y="996950"/>
            <a:ext cx="286505" cy="28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97646" y="1028303"/>
            <a:ext cx="468147" cy="22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33050" y="1008531"/>
            <a:ext cx="406108" cy="2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850" y="2597050"/>
            <a:ext cx="4776300" cy="21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33550" y="1920775"/>
            <a:ext cx="3558175" cy="281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04850" y="2571750"/>
            <a:ext cx="4776300" cy="21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4850" y="2398479"/>
            <a:ext cx="4776300" cy="226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433550" y="1920775"/>
            <a:ext cx="3578373" cy="278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433550" y="2730225"/>
            <a:ext cx="3578373" cy="129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87309" y="2925951"/>
            <a:ext cx="670876" cy="89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33552" y="2139975"/>
            <a:ext cx="3634248" cy="25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381200" y="1401925"/>
            <a:ext cx="5653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TOWN HALL MEETING #47 - MAY 9th, 2023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516400" y="1935225"/>
            <a:ext cx="6456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AGENDA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Workgroups update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Mentions</a:t>
            </a:r>
            <a:br>
              <a:rPr b="1" lang="en" sz="2300">
                <a:solidFill>
                  <a:schemeClr val="lt1"/>
                </a:solidFill>
              </a:rPr>
            </a:br>
            <a:r>
              <a:rPr b="1" lang="en" sz="2300">
                <a:solidFill>
                  <a:schemeClr val="lt1"/>
                </a:solidFill>
              </a:rPr>
              <a:t>Open topics</a:t>
            </a:r>
            <a:endParaRPr b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0" y="675038"/>
            <a:ext cx="2848323" cy="80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25326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4907037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350" y="1987577"/>
            <a:ext cx="166450" cy="114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341" y="33029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341" y="3311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850" y="331175"/>
            <a:ext cx="1381248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4044" y="996950"/>
            <a:ext cx="522941" cy="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5221" y="996950"/>
            <a:ext cx="286505" cy="28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97646" y="1028303"/>
            <a:ext cx="468147" cy="22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33050" y="1008531"/>
            <a:ext cx="406108" cy="2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850" y="2597050"/>
            <a:ext cx="4776300" cy="21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33550" y="1920775"/>
            <a:ext cx="3558175" cy="281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04850" y="2571750"/>
            <a:ext cx="4776300" cy="21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4850" y="2398479"/>
            <a:ext cx="4776300" cy="226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433550" y="1920775"/>
            <a:ext cx="3578373" cy="278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433550" y="2730225"/>
            <a:ext cx="3578373" cy="129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87309" y="2925951"/>
            <a:ext cx="670876" cy="89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33552" y="2139975"/>
            <a:ext cx="3634248" cy="25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16400" y="1935225"/>
            <a:ext cx="8551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WHO are ambassadors?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Anyone who wants to learn more about the SNET ecosystem and contribute to its growth.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WHAT do ambassadors do?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The SNET community's opportunity to contribute to the growth of the project.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HOW they do it?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Ambassadors work together in self-organizing workgroups, which are formed to focus on specific projects and areas of activity within the program.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WHY should do you join?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To grow yourself and to unleash your potential for collective, to nurture growth.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81200" y="1401925"/>
            <a:ext cx="559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TOWN HALL MEETING #47 - MAY 9th, 2023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0" y="675038"/>
            <a:ext cx="2848323" cy="80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25326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4907037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350" y="1987577"/>
            <a:ext cx="166450" cy="114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341" y="33029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341" y="3311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850" y="331175"/>
            <a:ext cx="1381248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4044" y="996950"/>
            <a:ext cx="522941" cy="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5221" y="996950"/>
            <a:ext cx="286505" cy="28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97646" y="1028303"/>
            <a:ext cx="468147" cy="22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33050" y="1008531"/>
            <a:ext cx="406108" cy="2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850" y="2597050"/>
            <a:ext cx="4776300" cy="21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33550" y="1920775"/>
            <a:ext cx="3558175" cy="281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04850" y="2571750"/>
            <a:ext cx="4776300" cy="21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4850" y="2398479"/>
            <a:ext cx="4776300" cy="226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433550" y="1920775"/>
            <a:ext cx="3578373" cy="278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433550" y="2730225"/>
            <a:ext cx="3578373" cy="129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87309" y="2925951"/>
            <a:ext cx="670876" cy="89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33552" y="2139975"/>
            <a:ext cx="3634248" cy="25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516400" y="1935225"/>
            <a:ext cx="8551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WORKGROUPS </a:t>
            </a:r>
            <a:br>
              <a:rPr b="1" lang="en" sz="2300">
                <a:solidFill>
                  <a:schemeClr val="lt1"/>
                </a:solidFill>
              </a:rPr>
            </a:br>
            <a:r>
              <a:rPr b="1" lang="en" sz="2300">
                <a:solidFill>
                  <a:schemeClr val="lt1"/>
                </a:solidFill>
              </a:rPr>
              <a:t> -	</a:t>
            </a:r>
            <a:r>
              <a:rPr b="1" lang="en" sz="2000">
                <a:solidFill>
                  <a:schemeClr val="lt1"/>
                </a:solidFill>
              </a:rPr>
              <a:t>Process guild - Tuesdays after this one, 19UTC 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en" sz="2000">
                <a:solidFill>
                  <a:schemeClr val="lt1"/>
                </a:solidFill>
              </a:rPr>
              <a:t>Incubation workshop + Strategy guild - 2h, Wed 19UTC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en" sz="2000">
                <a:solidFill>
                  <a:schemeClr val="lt1"/>
                </a:solidFill>
              </a:rPr>
              <a:t>Treasury guild - Thursdays 15:30UTC 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en" sz="2000">
                <a:solidFill>
                  <a:schemeClr val="lt1"/>
                </a:solidFill>
              </a:rPr>
              <a:t>Marketing guild meeting - Fridays 15UTC </a:t>
            </a:r>
            <a:br>
              <a:rPr b="1" lang="en" sz="2000">
                <a:solidFill>
                  <a:schemeClr val="lt1"/>
                </a:solidFill>
              </a:rPr>
            </a:br>
            <a:r>
              <a:rPr b="1" lang="en" sz="2000">
                <a:solidFill>
                  <a:schemeClr val="lt1"/>
                </a:solidFill>
              </a:rPr>
              <a:t>+ Writers workgroup 14UTC + Video workgroup 13UTC </a:t>
            </a:r>
            <a:endParaRPr b="1" sz="20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b="1" lang="en" sz="2000">
                <a:solidFill>
                  <a:schemeClr val="lt1"/>
                </a:solidFill>
              </a:rPr>
              <a:t>Educational wg Monday 19UTC + </a:t>
            </a:r>
            <a:r>
              <a:rPr b="1" lang="en" sz="2000">
                <a:solidFill>
                  <a:schemeClr val="lt1"/>
                </a:solidFill>
              </a:rPr>
              <a:t>Archival workgroup</a:t>
            </a:r>
            <a:endParaRPr b="1" sz="2000">
              <a:solidFill>
                <a:schemeClr val="lt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b="1" lang="en" sz="2300">
                <a:solidFill>
                  <a:schemeClr val="lt1"/>
                </a:solidFill>
              </a:rPr>
              <a:t>Broadcast Ideation workgroup - Monday</a:t>
            </a:r>
            <a:br>
              <a:rPr b="1" lang="en" sz="2300">
                <a:solidFill>
                  <a:schemeClr val="lt1"/>
                </a:solidFill>
              </a:rPr>
            </a:br>
            <a:r>
              <a:rPr b="1" lang="en" sz="2300">
                <a:solidFill>
                  <a:schemeClr val="lt1"/>
                </a:solidFill>
              </a:rPr>
              <a:t>&gt;&gt;Find all public events on this </a:t>
            </a:r>
            <a:r>
              <a:rPr b="1" lang="en" sz="2300" u="sng">
                <a:solidFill>
                  <a:schemeClr val="hlink"/>
                </a:solidFill>
                <a:hlinkClick r:id="rId23"/>
              </a:rPr>
              <a:t>calendar</a:t>
            </a:r>
            <a:r>
              <a:rPr b="1" lang="en" sz="2300">
                <a:solidFill>
                  <a:schemeClr val="lt1"/>
                </a:solidFill>
              </a:rPr>
              <a:t>, add it!&lt;&lt;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81200" y="1401925"/>
            <a:ext cx="5598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TOWN HALL MEETING #46 - MAY 2nd, 2023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0" y="675038"/>
            <a:ext cx="2848323" cy="80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25326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4907037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350" y="1987577"/>
            <a:ext cx="166450" cy="114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341" y="33029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341" y="3311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850" y="331175"/>
            <a:ext cx="1381248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4044" y="996950"/>
            <a:ext cx="522941" cy="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5221" y="996950"/>
            <a:ext cx="286505" cy="28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97646" y="1028303"/>
            <a:ext cx="468147" cy="22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33050" y="1008531"/>
            <a:ext cx="406108" cy="2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850" y="2597050"/>
            <a:ext cx="4776300" cy="21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33550" y="1920775"/>
            <a:ext cx="3558175" cy="281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04850" y="2571750"/>
            <a:ext cx="4776300" cy="21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4850" y="2398479"/>
            <a:ext cx="4776300" cy="226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433550" y="1920775"/>
            <a:ext cx="3578373" cy="278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433550" y="2730225"/>
            <a:ext cx="3578373" cy="129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87309" y="2925951"/>
            <a:ext cx="670876" cy="89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33552" y="2139975"/>
            <a:ext cx="3634248" cy="25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6"/>
          <p:cNvSpPr txBox="1"/>
          <p:nvPr/>
        </p:nvSpPr>
        <p:spPr>
          <a:xfrm>
            <a:off x="516400" y="1935225"/>
            <a:ext cx="86043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Mentions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AI Sandbox - Thursday 13UTC</a:t>
            </a:r>
            <a:br>
              <a:rPr b="1" lang="en" sz="2300">
                <a:solidFill>
                  <a:schemeClr val="lt1"/>
                </a:solidFill>
              </a:rPr>
            </a:br>
            <a:r>
              <a:rPr b="1" lang="en" sz="1900">
                <a:solidFill>
                  <a:schemeClr val="lt1"/>
                </a:solidFill>
              </a:rPr>
              <a:t>Supervisory Council - Townhall Thursday 19UTC - check </a:t>
            </a:r>
            <a:r>
              <a:rPr b="1" lang="en" sz="1900" u="sng">
                <a:solidFill>
                  <a:schemeClr val="hlink"/>
                </a:solidFill>
                <a:hlinkClick r:id="rId23"/>
              </a:rPr>
              <a:t>Swae</a:t>
            </a:r>
            <a:r>
              <a:rPr b="1" lang="en" sz="1900">
                <a:solidFill>
                  <a:schemeClr val="lt1"/>
                </a:solidFill>
              </a:rPr>
              <a:t>!</a:t>
            </a: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hlink"/>
                </a:solidFill>
                <a:hlinkClick r:id="rId24"/>
              </a:rPr>
              <a:t>Ambassador 1 year blog</a:t>
            </a:r>
            <a:br>
              <a:rPr b="1" lang="en" sz="1900">
                <a:solidFill>
                  <a:schemeClr val="lt1"/>
                </a:solidFill>
              </a:rPr>
            </a:br>
            <a:endParaRPr b="1"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Sessions with Ecosystem spinoffs incoming next week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81200" y="1401925"/>
            <a:ext cx="5625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TOWN HALL MEETING #47 - MAY 9th, 2023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50" y="675038"/>
            <a:ext cx="2848323" cy="80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125326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4907037"/>
            <a:ext cx="8839204" cy="90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8350" y="1987577"/>
            <a:ext cx="166450" cy="114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8341" y="33029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8341" y="331175"/>
            <a:ext cx="166468" cy="148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850" y="331175"/>
            <a:ext cx="1381248" cy="3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24044" y="996950"/>
            <a:ext cx="522941" cy="2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5221" y="996950"/>
            <a:ext cx="286505" cy="28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97646" y="1028303"/>
            <a:ext cx="468147" cy="223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133050" y="1008531"/>
            <a:ext cx="406108" cy="26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04850" y="2597050"/>
            <a:ext cx="4776300" cy="213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433550" y="1920775"/>
            <a:ext cx="3558175" cy="281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04850" y="2571750"/>
            <a:ext cx="4776300" cy="216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4850" y="2398479"/>
            <a:ext cx="4776300" cy="2269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433550" y="1920775"/>
            <a:ext cx="3578373" cy="2781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433550" y="2730225"/>
            <a:ext cx="3578373" cy="1291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87309" y="2925951"/>
            <a:ext cx="670876" cy="89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433552" y="2139975"/>
            <a:ext cx="3634248" cy="25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7"/>
          <p:cNvSpPr txBox="1"/>
          <p:nvPr/>
        </p:nvSpPr>
        <p:spPr>
          <a:xfrm>
            <a:off x="516400" y="1935225"/>
            <a:ext cx="76077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Open round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Questions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Ideas for tasks/workgroups</a:t>
            </a:r>
            <a:br>
              <a:rPr b="1" lang="en" sz="2300">
                <a:solidFill>
                  <a:schemeClr val="lt1"/>
                </a:solidFill>
              </a:rPr>
            </a:br>
            <a:r>
              <a:rPr b="1" lang="en" sz="2300">
                <a:solidFill>
                  <a:schemeClr val="lt1"/>
                </a:solidFill>
              </a:rPr>
              <a:t>Thoughts</a:t>
            </a:r>
            <a:br>
              <a:rPr b="1" lang="en" sz="2300">
                <a:solidFill>
                  <a:schemeClr val="lt1"/>
                </a:solidFill>
              </a:rPr>
            </a:b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Next Town Hall - Tuesday May 16th, 18:00UTC</a:t>
            </a:r>
            <a:br>
              <a:rPr b="1" lang="en" sz="2300">
                <a:solidFill>
                  <a:schemeClr val="lt1"/>
                </a:solidFill>
              </a:rPr>
            </a:b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81200" y="1401925"/>
            <a:ext cx="58023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</a:rPr>
              <a:t>TOWN HALL MEETING #47 - MAY 9th, 2023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