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ae84de3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ae84de3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3b4b78a1c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3b4b78a1c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3ae84de33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3ae84de33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3ae84de33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3ae84de33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3d0584c9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3d0584c9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3ae84de33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3ae84de33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3643325" y="0"/>
            <a:ext cx="384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Social Media in numbers</a:t>
            </a:r>
            <a:endParaRPr/>
          </a:p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2300075" y="572700"/>
            <a:ext cx="65322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985">
                <a:solidFill>
                  <a:srgbClr val="FF0000"/>
                </a:solidFill>
              </a:rPr>
              <a:t>Youtube</a:t>
            </a:r>
            <a:endParaRPr b="1" sz="2685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2000"/>
              <a:t>Number of posts: 62 (</a:t>
            </a:r>
            <a:r>
              <a:rPr lang="en-GB" sz="2000">
                <a:solidFill>
                  <a:srgbClr val="00FF00"/>
                </a:solidFill>
              </a:rPr>
              <a:t>7</a:t>
            </a:r>
            <a:r>
              <a:rPr lang="en-GB" sz="2000">
                <a:solidFill>
                  <a:srgbClr val="00FF00"/>
                </a:solidFill>
              </a:rPr>
              <a:t>%</a:t>
            </a:r>
            <a:r>
              <a:rPr lang="en-GB" sz="2000"/>
              <a:t>)</a:t>
            </a:r>
            <a:endParaRPr sz="20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000"/>
              <a:t>Number of Subs: 47 (</a:t>
            </a:r>
            <a:r>
              <a:rPr lang="en-GB" sz="2000">
                <a:solidFill>
                  <a:srgbClr val="00FF00"/>
                </a:solidFill>
              </a:rPr>
              <a:t>10</a:t>
            </a:r>
            <a:r>
              <a:rPr lang="en-GB" sz="2000">
                <a:solidFill>
                  <a:srgbClr val="00FF00"/>
                </a:solidFill>
              </a:rPr>
              <a:t>%</a:t>
            </a:r>
            <a:r>
              <a:rPr lang="en-GB" sz="2000"/>
              <a:t>)</a:t>
            </a:r>
            <a:endParaRPr sz="20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000"/>
              <a:t>Number of views: 822 (</a:t>
            </a:r>
            <a:r>
              <a:rPr lang="en-GB" sz="2000">
                <a:solidFill>
                  <a:srgbClr val="00FF00"/>
                </a:solidFill>
              </a:rPr>
              <a:t>24</a:t>
            </a:r>
            <a:r>
              <a:rPr lang="en-GB" sz="2000">
                <a:solidFill>
                  <a:srgbClr val="00FF00"/>
                </a:solidFill>
              </a:rPr>
              <a:t>%</a:t>
            </a:r>
            <a:r>
              <a:rPr lang="en-GB" sz="2000"/>
              <a:t>)</a:t>
            </a:r>
            <a:endParaRPr sz="20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850">
                <a:solidFill>
                  <a:srgbClr val="FF00FF"/>
                </a:solidFill>
              </a:rPr>
              <a:t>Instagram</a:t>
            </a:r>
            <a:endParaRPr b="1" sz="2850">
              <a:solidFill>
                <a:srgbClr val="FF00FF"/>
              </a:solidFill>
            </a:endParaRPr>
          </a:p>
          <a:p>
            <a:pPr indent="-34734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2200"/>
              <a:t>Number of posts: 6 (</a:t>
            </a:r>
            <a:r>
              <a:rPr lang="en-GB" sz="2200">
                <a:solidFill>
                  <a:srgbClr val="00FF00"/>
                </a:solidFill>
              </a:rPr>
              <a:t>50%</a:t>
            </a:r>
            <a:r>
              <a:rPr lang="en-GB" sz="2200"/>
              <a:t>)</a:t>
            </a:r>
            <a:endParaRPr sz="2200"/>
          </a:p>
          <a:p>
            <a:pPr indent="-34734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200"/>
              <a:t>Number of Followers: 60 (</a:t>
            </a:r>
            <a:r>
              <a:rPr lang="en-GB" sz="2200">
                <a:solidFill>
                  <a:srgbClr val="FF0000"/>
                </a:solidFill>
              </a:rPr>
              <a:t>-1%</a:t>
            </a:r>
            <a:r>
              <a:rPr lang="en-GB" sz="2200"/>
              <a:t>)</a:t>
            </a:r>
            <a:endParaRPr sz="2200"/>
          </a:p>
          <a:p>
            <a:pPr indent="-34734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200"/>
              <a:t>Number of views: 295 (</a:t>
            </a:r>
            <a:r>
              <a:rPr lang="en-GB" sz="2200">
                <a:solidFill>
                  <a:srgbClr val="00FF00"/>
                </a:solidFill>
              </a:rPr>
              <a:t>66%</a:t>
            </a:r>
            <a:r>
              <a:rPr lang="en-GB" sz="2200"/>
              <a:t>)</a:t>
            </a:r>
            <a:endParaRPr sz="22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850">
                <a:solidFill>
                  <a:srgbClr val="20124D"/>
                </a:solidFill>
              </a:rPr>
              <a:t>TikTok</a:t>
            </a:r>
            <a:endParaRPr b="1" sz="2850">
              <a:solidFill>
                <a:srgbClr val="20124D"/>
              </a:solidFill>
            </a:endParaRPr>
          </a:p>
          <a:p>
            <a:pPr indent="-35166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2280"/>
              <a:t>Number of posts: 6 (</a:t>
            </a:r>
            <a:r>
              <a:rPr lang="en-GB" sz="2280">
                <a:solidFill>
                  <a:srgbClr val="00FF00"/>
                </a:solidFill>
              </a:rPr>
              <a:t>50%</a:t>
            </a:r>
            <a:r>
              <a:rPr lang="en-GB" sz="2280"/>
              <a:t>)</a:t>
            </a:r>
            <a:endParaRPr sz="2280"/>
          </a:p>
          <a:p>
            <a:pPr indent="-35166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280"/>
              <a:t>Number of </a:t>
            </a:r>
            <a:r>
              <a:rPr lang="en-GB" sz="2200"/>
              <a:t>Followers</a:t>
            </a:r>
            <a:r>
              <a:rPr lang="en-GB" sz="2280"/>
              <a:t>: 2 (-)</a:t>
            </a:r>
            <a:endParaRPr sz="2280"/>
          </a:p>
          <a:p>
            <a:pPr indent="-35166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280"/>
              <a:t>Number of views: 95 (</a:t>
            </a:r>
            <a:r>
              <a:rPr lang="en-GB" sz="2280">
                <a:solidFill>
                  <a:srgbClr val="00FF00"/>
                </a:solidFill>
              </a:rPr>
              <a:t>50%</a:t>
            </a:r>
            <a:r>
              <a:rPr lang="en-GB" sz="2280"/>
              <a:t>)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490825" y="0"/>
            <a:ext cx="311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Earlier Accepted Proposals</a:t>
            </a:r>
            <a:endParaRPr/>
          </a:p>
        </p:txBody>
      </p:sp>
      <p:sp>
        <p:nvSpPr>
          <p:cNvPr id="65" name="Google Shape;65;p15"/>
          <p:cNvSpPr txBox="1"/>
          <p:nvPr/>
        </p:nvSpPr>
        <p:spPr>
          <a:xfrm>
            <a:off x="3546775" y="21100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</a:rPr>
              <a:t>None</a:t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3237" y="1357175"/>
            <a:ext cx="4867076" cy="3242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870650" y="0"/>
            <a:ext cx="241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New Proposals</a:t>
            </a:r>
            <a:endParaRPr/>
          </a:p>
        </p:txBody>
      </p:sp>
      <p:sp>
        <p:nvSpPr>
          <p:cNvPr id="72" name="Google Shape;72;p16"/>
          <p:cNvSpPr txBox="1"/>
          <p:nvPr/>
        </p:nvSpPr>
        <p:spPr>
          <a:xfrm>
            <a:off x="2673350" y="2171925"/>
            <a:ext cx="48102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CjFrankie: Done quarterly video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LilyCupcake: Semi-done </a:t>
            </a:r>
            <a:r>
              <a:rPr lang="en-GB" sz="1700"/>
              <a:t>quarterly</a:t>
            </a:r>
            <a:r>
              <a:rPr lang="en-GB" sz="1700"/>
              <a:t> video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LilyCupcake: 5 clips done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296475" y="0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New Workgroup Members</a:t>
            </a:r>
            <a:endParaRPr/>
          </a:p>
        </p:txBody>
      </p:sp>
      <p:sp>
        <p:nvSpPr>
          <p:cNvPr id="78" name="Google Shape;78;p17"/>
          <p:cNvSpPr txBox="1"/>
          <p:nvPr/>
        </p:nvSpPr>
        <p:spPr>
          <a:xfrm>
            <a:off x="3028050" y="2263950"/>
            <a:ext cx="4352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New members: 0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Current members count: 11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379950" y="0"/>
            <a:ext cx="238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Tasks to cover</a:t>
            </a:r>
            <a:endParaRPr/>
          </a:p>
        </p:txBody>
      </p:sp>
      <p:pic>
        <p:nvPicPr>
          <p:cNvPr id="84" name="Google Shape;8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2975" y="645975"/>
            <a:ext cx="3378053" cy="426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2087250" y="2240850"/>
            <a:ext cx="49695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 sz="3100">
                <a:solidFill>
                  <a:schemeClr val="dk1"/>
                </a:solidFill>
              </a:rPr>
              <a:t>Keep up the good work!</a:t>
            </a:r>
            <a:endParaRPr b="1" sz="3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